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7"/>
  </p:notesMasterIdLst>
  <p:sldIdLst>
    <p:sldId id="256" r:id="rId6"/>
  </p:sldIdLst>
  <p:sldSz cx="18288000" cy="10287000"/>
  <p:notesSz cx="6858000" cy="9144000"/>
  <p:embeddedFontLst>
    <p:embeddedFont>
      <p:font typeface="Noto Sans Bold" charset="1" panose="020B0802040504020204"/>
      <p:regular r:id="rId10"/>
    </p:embeddedFont>
    <p:embeddedFont>
      <p:font typeface="Noto Sans" charset="1" panose="020B0502040504020204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notesMasters/notesMaster1.xml" Type="http://schemas.openxmlformats.org/officeDocument/2006/relationships/notesMaster"/><Relationship Id="rId8" Target="theme/theme2.xml" Type="http://schemas.openxmlformats.org/officeDocument/2006/relationships/theme"/><Relationship Id="rId9" Target="notesSlides/notesSlide1.xml" Type="http://schemas.openxmlformats.org/officeDocument/2006/relationships/notes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3E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200000">
            <a:off x="-5486400" y="-2743200"/>
            <a:ext cx="2011680" cy="16459200"/>
            <a:chOff x="0" y="0"/>
            <a:chExt cx="2682240" cy="2194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1200000">
            <a:off x="-1463040" y="-2743200"/>
            <a:ext cx="2011680" cy="16459200"/>
            <a:chOff x="0" y="0"/>
            <a:chExt cx="2682240" cy="21945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1200000">
            <a:off x="2560320" y="-2743200"/>
            <a:ext cx="2011680" cy="16459200"/>
            <a:chOff x="0" y="0"/>
            <a:chExt cx="2682240" cy="21945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1200000">
            <a:off x="6583680" y="-2743200"/>
            <a:ext cx="2011680" cy="16459200"/>
            <a:chOff x="0" y="0"/>
            <a:chExt cx="2682240" cy="2194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1200000">
            <a:off x="10607040" y="-2743200"/>
            <a:ext cx="2011680" cy="16459200"/>
            <a:chOff x="0" y="0"/>
            <a:chExt cx="2682240" cy="21945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1200000">
            <a:off x="14630400" y="-2743200"/>
            <a:ext cx="2011680" cy="16459200"/>
            <a:chOff x="0" y="0"/>
            <a:chExt cx="2682240" cy="21945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4" id="14"/>
          <p:cNvGrpSpPr/>
          <p:nvPr/>
        </p:nvGrpSpPr>
        <p:grpSpPr>
          <a:xfrm rot="1200000">
            <a:off x="18653760" y="-2743200"/>
            <a:ext cx="2011680" cy="16459200"/>
            <a:chOff x="0" y="0"/>
            <a:chExt cx="2682240" cy="219456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14173" y="1339853"/>
            <a:ext cx="15059663" cy="7653023"/>
            <a:chOff x="0" y="0"/>
            <a:chExt cx="20079551" cy="1020403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0079588" cy="10204069"/>
            </a:xfrm>
            <a:custGeom>
              <a:avLst/>
              <a:gdLst/>
              <a:ahLst/>
              <a:cxnLst/>
              <a:rect r="r" b="b" t="t" l="l"/>
              <a:pathLst>
                <a:path h="10204069" w="20079588">
                  <a:moveTo>
                    <a:pt x="0" y="442595"/>
                  </a:moveTo>
                  <a:cubicBezTo>
                    <a:pt x="0" y="198120"/>
                    <a:pt x="198120" y="0"/>
                    <a:pt x="442595" y="0"/>
                  </a:cubicBezTo>
                  <a:lnTo>
                    <a:pt x="19636994" y="0"/>
                  </a:lnTo>
                  <a:cubicBezTo>
                    <a:pt x="19881469" y="0"/>
                    <a:pt x="20079588" y="198120"/>
                    <a:pt x="20079588" y="442595"/>
                  </a:cubicBezTo>
                  <a:lnTo>
                    <a:pt x="20079588" y="9761474"/>
                  </a:lnTo>
                  <a:cubicBezTo>
                    <a:pt x="20079588" y="10005949"/>
                    <a:pt x="19881469" y="10204069"/>
                    <a:pt x="19636994" y="10204069"/>
                  </a:cubicBezTo>
                  <a:lnTo>
                    <a:pt x="442595" y="10204069"/>
                  </a:lnTo>
                  <a:cubicBezTo>
                    <a:pt x="198120" y="10204069"/>
                    <a:pt x="0" y="10005949"/>
                    <a:pt x="0" y="9761474"/>
                  </a:cubicBezTo>
                  <a:close/>
                </a:path>
              </a:pathLst>
            </a:custGeom>
            <a:solidFill>
              <a:srgbClr val="FFFFFF"/>
            </a:solidFill>
            <a:ln w="63500" cap="sq">
              <a:solidFill>
                <a:srgbClr val="151530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45920" y="1371600"/>
            <a:ext cx="14996160" cy="1133856"/>
            <a:chOff x="0" y="0"/>
            <a:chExt cx="19994880" cy="151180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9994880" cy="1511808"/>
            </a:xfrm>
            <a:custGeom>
              <a:avLst/>
              <a:gdLst/>
              <a:ahLst/>
              <a:cxnLst/>
              <a:rect r="r" b="b" t="t" l="l"/>
              <a:pathLst>
                <a:path h="1511808" w="19994880">
                  <a:moveTo>
                    <a:pt x="0" y="438912"/>
                  </a:moveTo>
                  <a:cubicBezTo>
                    <a:pt x="0" y="196469"/>
                    <a:pt x="196469" y="0"/>
                    <a:pt x="438912" y="0"/>
                  </a:cubicBezTo>
                  <a:lnTo>
                    <a:pt x="19555968" y="0"/>
                  </a:lnTo>
                  <a:cubicBezTo>
                    <a:pt x="19798410" y="0"/>
                    <a:pt x="19994880" y="196469"/>
                    <a:pt x="19994880" y="438912"/>
                  </a:cubicBezTo>
                  <a:lnTo>
                    <a:pt x="19994880" y="1072896"/>
                  </a:lnTo>
                  <a:cubicBezTo>
                    <a:pt x="19994880" y="1315339"/>
                    <a:pt x="19798410" y="1511808"/>
                    <a:pt x="19555968" y="1511808"/>
                  </a:cubicBezTo>
                  <a:lnTo>
                    <a:pt x="438912" y="1511808"/>
                  </a:lnTo>
                  <a:cubicBezTo>
                    <a:pt x="196469" y="1511808"/>
                    <a:pt x="0" y="1315339"/>
                    <a:pt x="0" y="1072896"/>
                  </a:cubicBezTo>
                  <a:close/>
                </a:path>
              </a:pathLst>
            </a:custGeom>
            <a:solidFill>
              <a:srgbClr val="8A5CC9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645920" y="1975104"/>
            <a:ext cx="14996160" cy="530352"/>
            <a:chOff x="0" y="0"/>
            <a:chExt cx="19994880" cy="70713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9994880" cy="707136"/>
            </a:xfrm>
            <a:custGeom>
              <a:avLst/>
              <a:gdLst/>
              <a:ahLst/>
              <a:cxnLst/>
              <a:rect r="r" b="b" t="t" l="l"/>
              <a:pathLst>
                <a:path h="707136" w="19994880">
                  <a:moveTo>
                    <a:pt x="0" y="0"/>
                  </a:moveTo>
                  <a:lnTo>
                    <a:pt x="19994880" y="0"/>
                  </a:lnTo>
                  <a:lnTo>
                    <a:pt x="19994880" y="707136"/>
                  </a:lnTo>
                  <a:lnTo>
                    <a:pt x="0" y="707136"/>
                  </a:lnTo>
                  <a:close/>
                </a:path>
              </a:pathLst>
            </a:custGeom>
            <a:solidFill>
              <a:srgbClr val="8A5CC9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2194560" y="1773936"/>
            <a:ext cx="292608" cy="292608"/>
            <a:chOff x="0" y="0"/>
            <a:chExt cx="390144" cy="39014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90144" cy="390144"/>
            </a:xfrm>
            <a:custGeom>
              <a:avLst/>
              <a:gdLst/>
              <a:ahLst/>
              <a:cxnLst/>
              <a:rect r="r" b="b" t="t" l="l"/>
              <a:pathLst>
                <a:path h="390144" w="390144">
                  <a:moveTo>
                    <a:pt x="0" y="0"/>
                  </a:moveTo>
                  <a:lnTo>
                    <a:pt x="390144" y="0"/>
                  </a:lnTo>
                  <a:lnTo>
                    <a:pt x="390144" y="390144"/>
                  </a:lnTo>
                  <a:lnTo>
                    <a:pt x="0" y="390144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2670048" y="1773936"/>
            <a:ext cx="292608" cy="292608"/>
            <a:chOff x="0" y="0"/>
            <a:chExt cx="390144" cy="39014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90144" cy="390144"/>
            </a:xfrm>
            <a:custGeom>
              <a:avLst/>
              <a:gdLst/>
              <a:ahLst/>
              <a:cxnLst/>
              <a:rect r="r" b="b" t="t" l="l"/>
              <a:pathLst>
                <a:path h="390144" w="390144">
                  <a:moveTo>
                    <a:pt x="0" y="195072"/>
                  </a:moveTo>
                  <a:cubicBezTo>
                    <a:pt x="0" y="87376"/>
                    <a:pt x="87376" y="0"/>
                    <a:pt x="195072" y="0"/>
                  </a:cubicBezTo>
                  <a:cubicBezTo>
                    <a:pt x="302768" y="0"/>
                    <a:pt x="390144" y="87376"/>
                    <a:pt x="390144" y="195072"/>
                  </a:cubicBezTo>
                  <a:cubicBezTo>
                    <a:pt x="390144" y="302768"/>
                    <a:pt x="302768" y="390144"/>
                    <a:pt x="195072" y="390144"/>
                  </a:cubicBezTo>
                  <a:cubicBezTo>
                    <a:pt x="87376" y="390144"/>
                    <a:pt x="0" y="302768"/>
                    <a:pt x="0" y="195072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3145536" y="1773936"/>
            <a:ext cx="329184" cy="292608"/>
            <a:chOff x="0" y="0"/>
            <a:chExt cx="438912" cy="39014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38912" cy="390144"/>
            </a:xfrm>
            <a:custGeom>
              <a:avLst/>
              <a:gdLst/>
              <a:ahLst/>
              <a:cxnLst/>
              <a:rect r="r" b="b" t="t" l="l"/>
              <a:pathLst>
                <a:path h="390144" w="438912">
                  <a:moveTo>
                    <a:pt x="0" y="390144"/>
                  </a:moveTo>
                  <a:lnTo>
                    <a:pt x="219456" y="0"/>
                  </a:lnTo>
                  <a:lnTo>
                    <a:pt x="438912" y="390144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6232629" y="1638805"/>
            <a:ext cx="50797" cy="306829"/>
            <a:chOff x="0" y="0"/>
            <a:chExt cx="67729" cy="409105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7691" cy="409067"/>
            </a:xfrm>
            <a:custGeom>
              <a:avLst/>
              <a:gdLst/>
              <a:ahLst/>
              <a:cxnLst/>
              <a:rect r="r" b="b" t="t" l="l"/>
              <a:pathLst>
                <a:path h="409067" w="67691">
                  <a:moveTo>
                    <a:pt x="0" y="0"/>
                  </a:moveTo>
                  <a:lnTo>
                    <a:pt x="67691" y="409067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725402" t="0" r="-725458" b="-9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2743200" y="3383280"/>
            <a:ext cx="9875520" cy="1920240"/>
            <a:chOff x="0" y="0"/>
            <a:chExt cx="13167360" cy="256032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3167361" cy="2560320"/>
            </a:xfrm>
            <a:custGeom>
              <a:avLst/>
              <a:gdLst/>
              <a:ahLst/>
              <a:cxnLst/>
              <a:rect r="r" b="b" t="t" l="l"/>
              <a:pathLst>
                <a:path h="2560320" w="13167361">
                  <a:moveTo>
                    <a:pt x="0" y="1219200"/>
                  </a:moveTo>
                  <a:cubicBezTo>
                    <a:pt x="0" y="545846"/>
                    <a:pt x="545846" y="0"/>
                    <a:pt x="1219200" y="0"/>
                  </a:cubicBezTo>
                  <a:lnTo>
                    <a:pt x="11948160" y="0"/>
                  </a:lnTo>
                  <a:cubicBezTo>
                    <a:pt x="12621514" y="0"/>
                    <a:pt x="13167361" y="545846"/>
                    <a:pt x="13167361" y="1219200"/>
                  </a:cubicBezTo>
                  <a:lnTo>
                    <a:pt x="13167361" y="1341120"/>
                  </a:lnTo>
                  <a:cubicBezTo>
                    <a:pt x="13167361" y="2014474"/>
                    <a:pt x="12621514" y="2560320"/>
                    <a:pt x="11948160" y="2560320"/>
                  </a:cubicBezTo>
                  <a:lnTo>
                    <a:pt x="1219200" y="2560320"/>
                  </a:lnTo>
                  <a:cubicBezTo>
                    <a:pt x="545846" y="2560320"/>
                    <a:pt x="0" y="2014474"/>
                    <a:pt x="0" y="13411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2743200" y="3383280"/>
            <a:ext cx="9875520" cy="1920240"/>
            <a:chOff x="0" y="0"/>
            <a:chExt cx="13167360" cy="256032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3167361" cy="2560320"/>
            </a:xfrm>
            <a:custGeom>
              <a:avLst/>
              <a:gdLst/>
              <a:ahLst/>
              <a:cxnLst/>
              <a:rect r="r" b="b" t="t" l="l"/>
              <a:pathLst>
                <a:path h="2560320" w="13167361">
                  <a:moveTo>
                    <a:pt x="0" y="0"/>
                  </a:moveTo>
                  <a:lnTo>
                    <a:pt x="13167361" y="0"/>
                  </a:lnTo>
                  <a:lnTo>
                    <a:pt x="13167361" y="2560320"/>
                  </a:lnTo>
                  <a:lnTo>
                    <a:pt x="0" y="2560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8" r="0" b="-50208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>
              <a:off x="0" y="0"/>
              <a:ext cx="13167360" cy="25603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0560"/>
                </a:lnSpc>
              </a:pPr>
              <a:r>
                <a:rPr lang="en-US" sz="88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 Casa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3781044" y="5609783"/>
            <a:ext cx="10241280" cy="1920240"/>
            <a:chOff x="0" y="0"/>
            <a:chExt cx="13655040" cy="256032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3655041" cy="2560320"/>
            </a:xfrm>
            <a:custGeom>
              <a:avLst/>
              <a:gdLst/>
              <a:ahLst/>
              <a:cxnLst/>
              <a:rect r="r" b="b" t="t" l="l"/>
              <a:pathLst>
                <a:path h="2560320" w="13655041">
                  <a:moveTo>
                    <a:pt x="0" y="1219200"/>
                  </a:moveTo>
                  <a:cubicBezTo>
                    <a:pt x="0" y="545846"/>
                    <a:pt x="545846" y="0"/>
                    <a:pt x="1219200" y="0"/>
                  </a:cubicBezTo>
                  <a:lnTo>
                    <a:pt x="12435840" y="0"/>
                  </a:lnTo>
                  <a:cubicBezTo>
                    <a:pt x="13109194" y="0"/>
                    <a:pt x="13655041" y="545846"/>
                    <a:pt x="13655041" y="1219200"/>
                  </a:cubicBezTo>
                  <a:lnTo>
                    <a:pt x="13655041" y="1341120"/>
                  </a:lnTo>
                  <a:cubicBezTo>
                    <a:pt x="13655041" y="2014474"/>
                    <a:pt x="13109194" y="2560320"/>
                    <a:pt x="12435840" y="2560320"/>
                  </a:cubicBezTo>
                  <a:lnTo>
                    <a:pt x="1219200" y="2560320"/>
                  </a:lnTo>
                  <a:cubicBezTo>
                    <a:pt x="545846" y="2560320"/>
                    <a:pt x="0" y="2014474"/>
                    <a:pt x="0" y="13411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3566160" y="5609783"/>
            <a:ext cx="10241280" cy="1920240"/>
            <a:chOff x="0" y="0"/>
            <a:chExt cx="13655040" cy="256032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3655039" cy="2560320"/>
            </a:xfrm>
            <a:custGeom>
              <a:avLst/>
              <a:gdLst/>
              <a:ahLst/>
              <a:cxnLst/>
              <a:rect r="r" b="b" t="t" l="l"/>
              <a:pathLst>
                <a:path h="2560320" w="13655039">
                  <a:moveTo>
                    <a:pt x="0" y="0"/>
                  </a:moveTo>
                  <a:lnTo>
                    <a:pt x="13655039" y="0"/>
                  </a:lnTo>
                  <a:lnTo>
                    <a:pt x="13655039" y="2560320"/>
                  </a:lnTo>
                  <a:lnTo>
                    <a:pt x="0" y="2560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3920" r="0" b="-53920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13655040" cy="25603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0560"/>
                </a:lnSpc>
              </a:pPr>
              <a:r>
                <a:rPr lang="en-US" sz="88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Sempre Vence ?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645920" y="9235440"/>
            <a:ext cx="14996160" cy="640080"/>
            <a:chOff x="0" y="0"/>
            <a:chExt cx="19994880" cy="85344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9994880" cy="853440"/>
            </a:xfrm>
            <a:custGeom>
              <a:avLst/>
              <a:gdLst/>
              <a:ahLst/>
              <a:cxnLst/>
              <a:rect r="r" b="b" t="t" l="l"/>
              <a:pathLst>
                <a:path h="853440" w="19994880">
                  <a:moveTo>
                    <a:pt x="0" y="0"/>
                  </a:moveTo>
                  <a:lnTo>
                    <a:pt x="19994880" y="0"/>
                  </a:lnTo>
                  <a:lnTo>
                    <a:pt x="1999488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6506" r="0" b="-406506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9525"/>
              <a:ext cx="19994880" cy="8629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120"/>
                </a:lnSpc>
              </a:pPr>
              <a:r>
                <a:rPr lang="en-US" sz="2600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1º ano do Ensino Médio  ·  Bets, loot boxes e design de apostas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7684696" y="9087507"/>
            <a:ext cx="50797" cy="332432"/>
            <a:chOff x="0" y="0"/>
            <a:chExt cx="67729" cy="44324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67691" cy="443230"/>
            </a:xfrm>
            <a:custGeom>
              <a:avLst/>
              <a:gdLst/>
              <a:ahLst/>
              <a:cxnLst/>
              <a:rect r="r" b="b" t="t" l="l"/>
              <a:pathLst>
                <a:path h="443230" w="67691">
                  <a:moveTo>
                    <a:pt x="0" y="0"/>
                  </a:moveTo>
                  <a:lnTo>
                    <a:pt x="67691" y="44323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790107" t="0" r="-790163" b="-2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5" id="45"/>
          <p:cNvSpPr/>
          <p:nvPr/>
        </p:nvSpPr>
        <p:spPr>
          <a:xfrm flipH="false" flipV="false" rot="0">
            <a:off x="14984414" y="1558071"/>
            <a:ext cx="1273613" cy="834066"/>
          </a:xfrm>
          <a:custGeom>
            <a:avLst/>
            <a:gdLst/>
            <a:ahLst/>
            <a:cxnLst/>
            <a:rect r="r" b="b" t="t" l="l"/>
            <a:pathLst>
              <a:path h="834066" w="1273613">
                <a:moveTo>
                  <a:pt x="0" y="0"/>
                </a:moveTo>
                <a:lnTo>
                  <a:pt x="1273613" y="0"/>
                </a:lnTo>
                <a:lnTo>
                  <a:pt x="1273613" y="834066"/>
                </a:lnTo>
                <a:lnTo>
                  <a:pt x="0" y="8340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0176" t="0" r="-60151" b="-39364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9895436" y="2839334"/>
            <a:ext cx="4433029" cy="2371671"/>
          </a:xfrm>
          <a:custGeom>
            <a:avLst/>
            <a:gdLst/>
            <a:ahLst/>
            <a:cxnLst/>
            <a:rect r="r" b="b" t="t" l="l"/>
            <a:pathLst>
              <a:path h="2371671" w="4433029">
                <a:moveTo>
                  <a:pt x="0" y="0"/>
                </a:moveTo>
                <a:lnTo>
                  <a:pt x="4433029" y="0"/>
                </a:lnTo>
                <a:lnTo>
                  <a:pt x="4433029" y="2371671"/>
                </a:lnTo>
                <a:lnTo>
                  <a:pt x="0" y="23716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752505" y="467192"/>
            <a:ext cx="5382521" cy="5274871"/>
          </a:xfrm>
          <a:custGeom>
            <a:avLst/>
            <a:gdLst/>
            <a:ahLst/>
            <a:cxnLst/>
            <a:rect r="r" b="b" t="t" l="l"/>
            <a:pathLst>
              <a:path h="5274871" w="5382521">
                <a:moveTo>
                  <a:pt x="0" y="0"/>
                </a:moveTo>
                <a:lnTo>
                  <a:pt x="5382522" y="0"/>
                </a:lnTo>
                <a:lnTo>
                  <a:pt x="5382522" y="5274871"/>
                </a:lnTo>
                <a:lnTo>
                  <a:pt x="0" y="52748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2111950" y="5143500"/>
            <a:ext cx="1939261" cy="2765435"/>
          </a:xfrm>
          <a:custGeom>
            <a:avLst/>
            <a:gdLst/>
            <a:ahLst/>
            <a:cxnLst/>
            <a:rect r="r" b="b" t="t" l="l"/>
            <a:pathLst>
              <a:path h="2765435" w="1939261">
                <a:moveTo>
                  <a:pt x="0" y="0"/>
                </a:moveTo>
                <a:lnTo>
                  <a:pt x="1939262" y="0"/>
                </a:lnTo>
                <a:lnTo>
                  <a:pt x="1939262" y="2765435"/>
                </a:lnTo>
                <a:lnTo>
                  <a:pt x="0" y="27654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DAHOoJ0VMCI</dc:identifier>
  <dcterms:modified xsi:type="dcterms:W3CDTF">2011-08-01T06:04:30Z</dcterms:modified>
  <cp:revision>1</cp:revision>
  <dc:title>48-A-Casa-Sempre-Vence</dc:title>
</cp:coreProperties>
</file>