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7"/>
  </p:notesMasterIdLst>
  <p:sldIdLst>
    <p:sldId id="256" r:id="rId6"/>
  </p:sldIdLst>
  <p:sldSz cx="18288000" cy="10287000"/>
  <p:notesSz cx="6858000" cy="9144000"/>
  <p:embeddedFontLst>
    <p:embeddedFont>
      <p:font typeface="Noto Sans Bold" charset="1" panose="020B0802040504020204"/>
      <p:regular r:id="rId10"/>
    </p:embeddedFont>
    <p:embeddedFont>
      <p:font typeface="Noto Sans" charset="1" panose="020B0502040504020204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notesMasters/notesMaster1.xml" Type="http://schemas.openxmlformats.org/officeDocument/2006/relationships/notesMaster"/><Relationship Id="rId8" Target="theme/theme2.xml" Type="http://schemas.openxmlformats.org/officeDocument/2006/relationships/theme"/><Relationship Id="rId9" Target="notesSlides/notesSlide1.xml" Type="http://schemas.openxmlformats.org/officeDocument/2006/relationships/notes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jpeg" Type="http://schemas.openxmlformats.org/officeDocument/2006/relationships/image"/><Relationship Id="rId4" Target="../media/image2.pn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Relationship Id="rId7" Target="../media/image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D3E8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1200000">
            <a:off x="-5486400" y="-2743200"/>
            <a:ext cx="2011680" cy="16459200"/>
            <a:chOff x="0" y="0"/>
            <a:chExt cx="2682240" cy="21945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4" id="4"/>
          <p:cNvGrpSpPr/>
          <p:nvPr/>
        </p:nvGrpSpPr>
        <p:grpSpPr>
          <a:xfrm rot="1200000">
            <a:off x="-1463040" y="-2743200"/>
            <a:ext cx="2011680" cy="16459200"/>
            <a:chOff x="0" y="0"/>
            <a:chExt cx="2682240" cy="219456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6" id="6"/>
          <p:cNvGrpSpPr/>
          <p:nvPr/>
        </p:nvGrpSpPr>
        <p:grpSpPr>
          <a:xfrm rot="1200000">
            <a:off x="2560320" y="-2743200"/>
            <a:ext cx="2011680" cy="16459200"/>
            <a:chOff x="0" y="0"/>
            <a:chExt cx="2682240" cy="219456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8" id="8"/>
          <p:cNvGrpSpPr/>
          <p:nvPr/>
        </p:nvGrpSpPr>
        <p:grpSpPr>
          <a:xfrm rot="1200000">
            <a:off x="6583680" y="-2743200"/>
            <a:ext cx="2011680" cy="16459200"/>
            <a:chOff x="0" y="0"/>
            <a:chExt cx="2682240" cy="219456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10" id="10"/>
          <p:cNvGrpSpPr/>
          <p:nvPr/>
        </p:nvGrpSpPr>
        <p:grpSpPr>
          <a:xfrm rot="1200000">
            <a:off x="10607040" y="-2743200"/>
            <a:ext cx="2011680" cy="16459200"/>
            <a:chOff x="0" y="0"/>
            <a:chExt cx="2682240" cy="219456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12" id="12"/>
          <p:cNvGrpSpPr/>
          <p:nvPr/>
        </p:nvGrpSpPr>
        <p:grpSpPr>
          <a:xfrm rot="1200000">
            <a:off x="14630400" y="-2743200"/>
            <a:ext cx="2011680" cy="16459200"/>
            <a:chOff x="0" y="0"/>
            <a:chExt cx="2682240" cy="219456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14" id="14"/>
          <p:cNvGrpSpPr/>
          <p:nvPr/>
        </p:nvGrpSpPr>
        <p:grpSpPr>
          <a:xfrm rot="1200000">
            <a:off x="18653760" y="-2743200"/>
            <a:ext cx="2011680" cy="16459200"/>
            <a:chOff x="0" y="0"/>
            <a:chExt cx="2682240" cy="219456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682240" cy="21945600"/>
            </a:xfrm>
            <a:custGeom>
              <a:avLst/>
              <a:gdLst/>
              <a:ahLst/>
              <a:cxnLst/>
              <a:rect r="r" b="b" t="t" l="l"/>
              <a:pathLst>
                <a:path h="21945600" w="2682240">
                  <a:moveTo>
                    <a:pt x="0" y="0"/>
                  </a:moveTo>
                  <a:lnTo>
                    <a:pt x="2682240" y="0"/>
                  </a:lnTo>
                  <a:lnTo>
                    <a:pt x="2682240" y="21945600"/>
                  </a:lnTo>
                  <a:lnTo>
                    <a:pt x="0" y="21945600"/>
                  </a:lnTo>
                  <a:close/>
                </a:path>
              </a:pathLst>
            </a:custGeom>
            <a:solidFill>
              <a:srgbClr val="FFFFFF">
                <a:alpha val="0"/>
              </a:srgbClr>
            </a:solid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614173" y="1339853"/>
            <a:ext cx="15059663" cy="7653023"/>
            <a:chOff x="0" y="0"/>
            <a:chExt cx="20079551" cy="1020403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0079588" cy="10204069"/>
            </a:xfrm>
            <a:custGeom>
              <a:avLst/>
              <a:gdLst/>
              <a:ahLst/>
              <a:cxnLst/>
              <a:rect r="r" b="b" t="t" l="l"/>
              <a:pathLst>
                <a:path h="10204069" w="20079588">
                  <a:moveTo>
                    <a:pt x="0" y="442595"/>
                  </a:moveTo>
                  <a:cubicBezTo>
                    <a:pt x="0" y="198120"/>
                    <a:pt x="198120" y="0"/>
                    <a:pt x="442595" y="0"/>
                  </a:cubicBezTo>
                  <a:lnTo>
                    <a:pt x="19636994" y="0"/>
                  </a:lnTo>
                  <a:cubicBezTo>
                    <a:pt x="19881469" y="0"/>
                    <a:pt x="20079588" y="198120"/>
                    <a:pt x="20079588" y="442595"/>
                  </a:cubicBezTo>
                  <a:lnTo>
                    <a:pt x="20079588" y="9761474"/>
                  </a:lnTo>
                  <a:cubicBezTo>
                    <a:pt x="20079588" y="10005949"/>
                    <a:pt x="19881469" y="10204069"/>
                    <a:pt x="19636994" y="10204069"/>
                  </a:cubicBezTo>
                  <a:lnTo>
                    <a:pt x="442595" y="10204069"/>
                  </a:lnTo>
                  <a:cubicBezTo>
                    <a:pt x="198120" y="10204069"/>
                    <a:pt x="0" y="10005949"/>
                    <a:pt x="0" y="9761474"/>
                  </a:cubicBezTo>
                  <a:close/>
                </a:path>
              </a:pathLst>
            </a:custGeom>
            <a:solidFill>
              <a:srgbClr val="FFFFFF"/>
            </a:solidFill>
            <a:ln w="63500" cap="sq">
              <a:solidFill>
                <a:srgbClr val="151530"/>
              </a:solidFill>
              <a:prstDash val="solid"/>
              <a:miter/>
            </a:ln>
          </p:spPr>
        </p:sp>
      </p:grpSp>
      <p:grpSp>
        <p:nvGrpSpPr>
          <p:cNvPr name="Group 18" id="18"/>
          <p:cNvGrpSpPr/>
          <p:nvPr/>
        </p:nvGrpSpPr>
        <p:grpSpPr>
          <a:xfrm rot="0">
            <a:off x="1645920" y="1371600"/>
            <a:ext cx="14996160" cy="1133856"/>
            <a:chOff x="0" y="0"/>
            <a:chExt cx="19994880" cy="1511808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9994880" cy="1511808"/>
            </a:xfrm>
            <a:custGeom>
              <a:avLst/>
              <a:gdLst/>
              <a:ahLst/>
              <a:cxnLst/>
              <a:rect r="r" b="b" t="t" l="l"/>
              <a:pathLst>
                <a:path h="1511808" w="19994880">
                  <a:moveTo>
                    <a:pt x="0" y="438912"/>
                  </a:moveTo>
                  <a:cubicBezTo>
                    <a:pt x="0" y="196469"/>
                    <a:pt x="196469" y="0"/>
                    <a:pt x="438912" y="0"/>
                  </a:cubicBezTo>
                  <a:lnTo>
                    <a:pt x="19555968" y="0"/>
                  </a:lnTo>
                  <a:cubicBezTo>
                    <a:pt x="19798410" y="0"/>
                    <a:pt x="19994880" y="196469"/>
                    <a:pt x="19994880" y="438912"/>
                  </a:cubicBezTo>
                  <a:lnTo>
                    <a:pt x="19994880" y="1072896"/>
                  </a:lnTo>
                  <a:cubicBezTo>
                    <a:pt x="19994880" y="1315339"/>
                    <a:pt x="19798410" y="1511808"/>
                    <a:pt x="19555968" y="1511808"/>
                  </a:cubicBezTo>
                  <a:lnTo>
                    <a:pt x="438912" y="1511808"/>
                  </a:lnTo>
                  <a:cubicBezTo>
                    <a:pt x="196469" y="1511808"/>
                    <a:pt x="0" y="1315339"/>
                    <a:pt x="0" y="1072896"/>
                  </a:cubicBezTo>
                  <a:close/>
                </a:path>
              </a:pathLst>
            </a:custGeom>
            <a:solidFill>
              <a:srgbClr val="8A5CC9"/>
            </a:solid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1645920" y="1975104"/>
            <a:ext cx="14996160" cy="530352"/>
            <a:chOff x="0" y="0"/>
            <a:chExt cx="19994880" cy="707136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9994880" cy="707136"/>
            </a:xfrm>
            <a:custGeom>
              <a:avLst/>
              <a:gdLst/>
              <a:ahLst/>
              <a:cxnLst/>
              <a:rect r="r" b="b" t="t" l="l"/>
              <a:pathLst>
                <a:path h="707136" w="19994880">
                  <a:moveTo>
                    <a:pt x="0" y="0"/>
                  </a:moveTo>
                  <a:lnTo>
                    <a:pt x="19994880" y="0"/>
                  </a:lnTo>
                  <a:lnTo>
                    <a:pt x="19994880" y="707136"/>
                  </a:lnTo>
                  <a:lnTo>
                    <a:pt x="0" y="707136"/>
                  </a:lnTo>
                  <a:close/>
                </a:path>
              </a:pathLst>
            </a:custGeom>
            <a:solidFill>
              <a:srgbClr val="8A5CC9"/>
            </a:solid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2194560" y="1773936"/>
            <a:ext cx="292608" cy="292608"/>
            <a:chOff x="0" y="0"/>
            <a:chExt cx="390144" cy="390144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390144" cy="390144"/>
            </a:xfrm>
            <a:custGeom>
              <a:avLst/>
              <a:gdLst/>
              <a:ahLst/>
              <a:cxnLst/>
              <a:rect r="r" b="b" t="t" l="l"/>
              <a:pathLst>
                <a:path h="390144" w="390144">
                  <a:moveTo>
                    <a:pt x="0" y="0"/>
                  </a:moveTo>
                  <a:lnTo>
                    <a:pt x="390144" y="0"/>
                  </a:lnTo>
                  <a:lnTo>
                    <a:pt x="390144" y="390144"/>
                  </a:lnTo>
                  <a:lnTo>
                    <a:pt x="0" y="390144"/>
                  </a:lnTo>
                  <a:close/>
                </a:path>
              </a:pathLst>
            </a:custGeom>
            <a:solidFill>
              <a:srgbClr val="F5C518"/>
            </a:solid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2670048" y="1773936"/>
            <a:ext cx="292608" cy="292608"/>
            <a:chOff x="0" y="0"/>
            <a:chExt cx="390144" cy="390144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390144" cy="390144"/>
            </a:xfrm>
            <a:custGeom>
              <a:avLst/>
              <a:gdLst/>
              <a:ahLst/>
              <a:cxnLst/>
              <a:rect r="r" b="b" t="t" l="l"/>
              <a:pathLst>
                <a:path h="390144" w="390144">
                  <a:moveTo>
                    <a:pt x="0" y="195072"/>
                  </a:moveTo>
                  <a:cubicBezTo>
                    <a:pt x="0" y="87376"/>
                    <a:pt x="87376" y="0"/>
                    <a:pt x="195072" y="0"/>
                  </a:cubicBezTo>
                  <a:cubicBezTo>
                    <a:pt x="302768" y="0"/>
                    <a:pt x="390144" y="87376"/>
                    <a:pt x="390144" y="195072"/>
                  </a:cubicBezTo>
                  <a:cubicBezTo>
                    <a:pt x="390144" y="302768"/>
                    <a:pt x="302768" y="390144"/>
                    <a:pt x="195072" y="390144"/>
                  </a:cubicBezTo>
                  <a:cubicBezTo>
                    <a:pt x="87376" y="390144"/>
                    <a:pt x="0" y="302768"/>
                    <a:pt x="0" y="195072"/>
                  </a:cubicBezTo>
                  <a:close/>
                </a:path>
              </a:pathLst>
            </a:custGeom>
            <a:solidFill>
              <a:srgbClr val="F5C518"/>
            </a:solidFill>
          </p:spPr>
        </p:sp>
      </p:grpSp>
      <p:grpSp>
        <p:nvGrpSpPr>
          <p:cNvPr name="Group 26" id="26"/>
          <p:cNvGrpSpPr/>
          <p:nvPr/>
        </p:nvGrpSpPr>
        <p:grpSpPr>
          <a:xfrm rot="0">
            <a:off x="3145536" y="1773936"/>
            <a:ext cx="329184" cy="292608"/>
            <a:chOff x="0" y="0"/>
            <a:chExt cx="438912" cy="390144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438912" cy="390144"/>
            </a:xfrm>
            <a:custGeom>
              <a:avLst/>
              <a:gdLst/>
              <a:ahLst/>
              <a:cxnLst/>
              <a:rect r="r" b="b" t="t" l="l"/>
              <a:pathLst>
                <a:path h="390144" w="438912">
                  <a:moveTo>
                    <a:pt x="0" y="390144"/>
                  </a:moveTo>
                  <a:lnTo>
                    <a:pt x="219456" y="0"/>
                  </a:lnTo>
                  <a:lnTo>
                    <a:pt x="438912" y="390144"/>
                  </a:lnTo>
                  <a:close/>
                </a:path>
              </a:pathLst>
            </a:custGeom>
            <a:solidFill>
              <a:srgbClr val="F5C518"/>
            </a:solidFill>
          </p:spPr>
        </p:sp>
      </p:grpSp>
      <p:grpSp>
        <p:nvGrpSpPr>
          <p:cNvPr name="Group 28" id="28"/>
          <p:cNvGrpSpPr/>
          <p:nvPr/>
        </p:nvGrpSpPr>
        <p:grpSpPr>
          <a:xfrm rot="0">
            <a:off x="1645920" y="1371600"/>
            <a:ext cx="14996160" cy="1133856"/>
            <a:chOff x="0" y="0"/>
            <a:chExt cx="19994880" cy="1511808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19994880" cy="1511808"/>
            </a:xfrm>
            <a:custGeom>
              <a:avLst/>
              <a:gdLst/>
              <a:ahLst/>
              <a:cxnLst/>
              <a:rect r="r" b="b" t="t" l="l"/>
              <a:pathLst>
                <a:path h="1511808" w="19994880">
                  <a:moveTo>
                    <a:pt x="0" y="0"/>
                  </a:moveTo>
                  <a:lnTo>
                    <a:pt x="19994880" y="0"/>
                  </a:lnTo>
                  <a:lnTo>
                    <a:pt x="19994880" y="1511808"/>
                  </a:lnTo>
                  <a:lnTo>
                    <a:pt x="0" y="151180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07705" r="0" b="-207705"/>
              </a:stretch>
            </a:blipFill>
          </p:spPr>
        </p:sp>
        <p:sp>
          <p:nvSpPr>
            <p:cNvPr name="TextBox 30" id="30"/>
            <p:cNvSpPr txBox="true"/>
            <p:nvPr/>
          </p:nvSpPr>
          <p:spPr>
            <a:xfrm>
              <a:off x="0" y="0"/>
              <a:ext cx="19994880" cy="151180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840"/>
                </a:lnSpc>
              </a:pPr>
              <a:r>
                <a:rPr lang="en-US" b="true" sz="3200" spc="800">
                  <a:solidFill>
                    <a:srgbClr val="F5C518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TEMA DA AULA</a:t>
              </a: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16232629" y="1638805"/>
            <a:ext cx="50797" cy="306829"/>
            <a:chOff x="0" y="0"/>
            <a:chExt cx="67729" cy="409105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67691" cy="409067"/>
            </a:xfrm>
            <a:custGeom>
              <a:avLst/>
              <a:gdLst/>
              <a:ahLst/>
              <a:cxnLst/>
              <a:rect r="r" b="b" t="t" l="l"/>
              <a:pathLst>
                <a:path h="409067" w="67691">
                  <a:moveTo>
                    <a:pt x="0" y="0"/>
                  </a:moveTo>
                  <a:lnTo>
                    <a:pt x="67691" y="409067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725402" t="0" r="-725458" b="-9"/>
              </a:stretch>
            </a:blipFill>
            <a:ln w="50800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33" id="33"/>
          <p:cNvGrpSpPr/>
          <p:nvPr/>
        </p:nvGrpSpPr>
        <p:grpSpPr>
          <a:xfrm rot="0">
            <a:off x="2468880" y="3383280"/>
            <a:ext cx="11155680" cy="1920240"/>
            <a:chOff x="0" y="0"/>
            <a:chExt cx="14874240" cy="256032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14874241" cy="2560320"/>
            </a:xfrm>
            <a:custGeom>
              <a:avLst/>
              <a:gdLst/>
              <a:ahLst/>
              <a:cxnLst/>
              <a:rect r="r" b="b" t="t" l="l"/>
              <a:pathLst>
                <a:path h="2560320" w="14874241">
                  <a:moveTo>
                    <a:pt x="0" y="1219200"/>
                  </a:moveTo>
                  <a:cubicBezTo>
                    <a:pt x="0" y="545846"/>
                    <a:pt x="545846" y="0"/>
                    <a:pt x="1219200" y="0"/>
                  </a:cubicBezTo>
                  <a:lnTo>
                    <a:pt x="13655041" y="0"/>
                  </a:lnTo>
                  <a:cubicBezTo>
                    <a:pt x="14328394" y="0"/>
                    <a:pt x="14874241" y="545846"/>
                    <a:pt x="14874241" y="1219200"/>
                  </a:cubicBezTo>
                  <a:lnTo>
                    <a:pt x="14874241" y="1341120"/>
                  </a:lnTo>
                  <a:cubicBezTo>
                    <a:pt x="14874241" y="2014474"/>
                    <a:pt x="14328394" y="2560320"/>
                    <a:pt x="13655041" y="2560320"/>
                  </a:cubicBezTo>
                  <a:lnTo>
                    <a:pt x="1219200" y="2560320"/>
                  </a:lnTo>
                  <a:cubicBezTo>
                    <a:pt x="545846" y="2560320"/>
                    <a:pt x="0" y="2014474"/>
                    <a:pt x="0" y="1341120"/>
                  </a:cubicBezTo>
                  <a:close/>
                </a:path>
              </a:pathLst>
            </a:custGeom>
            <a:solidFill>
              <a:srgbClr val="F4F1FB"/>
            </a:solidFill>
          </p:spPr>
        </p:sp>
      </p:grpSp>
      <p:grpSp>
        <p:nvGrpSpPr>
          <p:cNvPr name="Group 35" id="35"/>
          <p:cNvGrpSpPr/>
          <p:nvPr/>
        </p:nvGrpSpPr>
        <p:grpSpPr>
          <a:xfrm rot="0">
            <a:off x="2468880" y="3383280"/>
            <a:ext cx="11155680" cy="1920240"/>
            <a:chOff x="0" y="0"/>
            <a:chExt cx="14874240" cy="2560320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14874239" cy="2560320"/>
            </a:xfrm>
            <a:custGeom>
              <a:avLst/>
              <a:gdLst/>
              <a:ahLst/>
              <a:cxnLst/>
              <a:rect r="r" b="b" t="t" l="l"/>
              <a:pathLst>
                <a:path h="2560320" w="14874239">
                  <a:moveTo>
                    <a:pt x="0" y="0"/>
                  </a:moveTo>
                  <a:lnTo>
                    <a:pt x="14874239" y="0"/>
                  </a:lnTo>
                  <a:lnTo>
                    <a:pt x="14874239" y="2560320"/>
                  </a:lnTo>
                  <a:lnTo>
                    <a:pt x="0" y="25603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63198" r="0" b="-63198"/>
              </a:stretch>
            </a:blipFill>
          </p:spPr>
        </p:sp>
        <p:sp>
          <p:nvSpPr>
            <p:cNvPr name="TextBox 37" id="37"/>
            <p:cNvSpPr txBox="true"/>
            <p:nvPr/>
          </p:nvSpPr>
          <p:spPr>
            <a:xfrm>
              <a:off x="0" y="0"/>
              <a:ext cx="14874240" cy="256032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9600"/>
                </a:lnSpc>
              </a:pPr>
              <a:r>
                <a:rPr lang="en-US" sz="8000" b="true">
                  <a:solidFill>
                    <a:srgbClr val="8A5CC9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Meu Melhor Amigo</a:t>
              </a: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4663440" y="5486400"/>
            <a:ext cx="9509760" cy="1920240"/>
            <a:chOff x="0" y="0"/>
            <a:chExt cx="12679680" cy="2560320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12679680" cy="2560320"/>
            </a:xfrm>
            <a:custGeom>
              <a:avLst/>
              <a:gdLst/>
              <a:ahLst/>
              <a:cxnLst/>
              <a:rect r="r" b="b" t="t" l="l"/>
              <a:pathLst>
                <a:path h="2560320" w="12679680">
                  <a:moveTo>
                    <a:pt x="0" y="1219200"/>
                  </a:moveTo>
                  <a:cubicBezTo>
                    <a:pt x="0" y="545846"/>
                    <a:pt x="545846" y="0"/>
                    <a:pt x="1219200" y="0"/>
                  </a:cubicBezTo>
                  <a:lnTo>
                    <a:pt x="11460480" y="0"/>
                  </a:lnTo>
                  <a:cubicBezTo>
                    <a:pt x="12133835" y="0"/>
                    <a:pt x="12679680" y="545846"/>
                    <a:pt x="12679680" y="1219200"/>
                  </a:cubicBezTo>
                  <a:lnTo>
                    <a:pt x="12679680" y="1341120"/>
                  </a:lnTo>
                  <a:cubicBezTo>
                    <a:pt x="12679680" y="2014474"/>
                    <a:pt x="12133835" y="2560320"/>
                    <a:pt x="11460480" y="2560320"/>
                  </a:cubicBezTo>
                  <a:lnTo>
                    <a:pt x="1219200" y="2560320"/>
                  </a:lnTo>
                  <a:cubicBezTo>
                    <a:pt x="545846" y="2560320"/>
                    <a:pt x="0" y="2014474"/>
                    <a:pt x="0" y="1341120"/>
                  </a:cubicBezTo>
                  <a:close/>
                </a:path>
              </a:pathLst>
            </a:custGeom>
            <a:solidFill>
              <a:srgbClr val="F4F1FB"/>
            </a:solidFill>
          </p:spPr>
        </p:sp>
      </p:grpSp>
      <p:grpSp>
        <p:nvGrpSpPr>
          <p:cNvPr name="Group 40" id="40"/>
          <p:cNvGrpSpPr/>
          <p:nvPr/>
        </p:nvGrpSpPr>
        <p:grpSpPr>
          <a:xfrm rot="0">
            <a:off x="6906341" y="5486400"/>
            <a:ext cx="6718219" cy="1920240"/>
            <a:chOff x="0" y="0"/>
            <a:chExt cx="8957625" cy="2560320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8957625" cy="2560320"/>
            </a:xfrm>
            <a:custGeom>
              <a:avLst/>
              <a:gdLst/>
              <a:ahLst/>
              <a:cxnLst/>
              <a:rect r="r" b="b" t="t" l="l"/>
              <a:pathLst>
                <a:path h="2560320" w="8957625">
                  <a:moveTo>
                    <a:pt x="0" y="0"/>
                  </a:moveTo>
                  <a:lnTo>
                    <a:pt x="8957625" y="0"/>
                  </a:lnTo>
                  <a:lnTo>
                    <a:pt x="8957625" y="2560320"/>
                  </a:lnTo>
                  <a:lnTo>
                    <a:pt x="0" y="256032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6497" r="-41551" b="-46497"/>
              </a:stretch>
            </a:blipFill>
          </p:spPr>
        </p:sp>
        <p:sp>
          <p:nvSpPr>
            <p:cNvPr name="TextBox 42" id="42"/>
            <p:cNvSpPr txBox="true"/>
            <p:nvPr/>
          </p:nvSpPr>
          <p:spPr>
            <a:xfrm>
              <a:off x="0" y="0"/>
              <a:ext cx="8957625" cy="256032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9600"/>
                </a:lnSpc>
              </a:pPr>
              <a:r>
                <a:rPr lang="en-US" sz="8000" b="true">
                  <a:solidFill>
                    <a:srgbClr val="8A5CC9"/>
                  </a:solidFill>
                  <a:latin typeface="Noto Sans Bold"/>
                  <a:ea typeface="Noto Sans Bold"/>
                  <a:cs typeface="Noto Sans Bold"/>
                  <a:sym typeface="Noto Sans Bold"/>
                </a:rPr>
                <a:t>é um Robô?</a:t>
              </a: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1645920" y="9235440"/>
            <a:ext cx="14996160" cy="640080"/>
            <a:chOff x="0" y="0"/>
            <a:chExt cx="19994880" cy="853440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19994880" cy="853440"/>
            </a:xfrm>
            <a:custGeom>
              <a:avLst/>
              <a:gdLst/>
              <a:ahLst/>
              <a:cxnLst/>
              <a:rect r="r" b="b" t="t" l="l"/>
              <a:pathLst>
                <a:path h="853440" w="19994880">
                  <a:moveTo>
                    <a:pt x="0" y="0"/>
                  </a:moveTo>
                  <a:lnTo>
                    <a:pt x="19994880" y="0"/>
                  </a:lnTo>
                  <a:lnTo>
                    <a:pt x="19994880" y="853440"/>
                  </a:lnTo>
                  <a:lnTo>
                    <a:pt x="0" y="85344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406506" r="0" b="-406506"/>
              </a:stretch>
            </a:blipFill>
          </p:spPr>
        </p:sp>
        <p:sp>
          <p:nvSpPr>
            <p:cNvPr name="TextBox 45" id="45"/>
            <p:cNvSpPr txBox="true"/>
            <p:nvPr/>
          </p:nvSpPr>
          <p:spPr>
            <a:xfrm>
              <a:off x="0" y="-9525"/>
              <a:ext cx="19994880" cy="8629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120"/>
                </a:lnSpc>
              </a:pPr>
              <a:r>
                <a:rPr lang="en-US" sz="2600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1º ano do Ensino Médio  ·  Companheiros de IA e conexão humana</a:t>
              </a:r>
            </a:p>
          </p:txBody>
        </p:sp>
      </p:grpSp>
      <p:grpSp>
        <p:nvGrpSpPr>
          <p:cNvPr name="Group 46" id="46"/>
          <p:cNvGrpSpPr/>
          <p:nvPr/>
        </p:nvGrpSpPr>
        <p:grpSpPr>
          <a:xfrm rot="0">
            <a:off x="17684696" y="9087507"/>
            <a:ext cx="50797" cy="332432"/>
            <a:chOff x="0" y="0"/>
            <a:chExt cx="67729" cy="443243"/>
          </a:xfrm>
        </p:grpSpPr>
        <p:sp>
          <p:nvSpPr>
            <p:cNvPr name="Freeform 47" id="47"/>
            <p:cNvSpPr/>
            <p:nvPr/>
          </p:nvSpPr>
          <p:spPr>
            <a:xfrm flipH="false" flipV="false" rot="0">
              <a:off x="0" y="0"/>
              <a:ext cx="67691" cy="443230"/>
            </a:xfrm>
            <a:custGeom>
              <a:avLst/>
              <a:gdLst/>
              <a:ahLst/>
              <a:cxnLst/>
              <a:rect r="r" b="b" t="t" l="l"/>
              <a:pathLst>
                <a:path h="443230" w="67691">
                  <a:moveTo>
                    <a:pt x="0" y="0"/>
                  </a:moveTo>
                  <a:lnTo>
                    <a:pt x="67691" y="443230"/>
                  </a:lnTo>
                </a:path>
              </a:pathLst>
            </a:custGeom>
            <a:blipFill>
              <a:blip r:embed="rId3">
                <a:alphaModFix amt="0"/>
              </a:blip>
              <a:stretch>
                <a:fillRect l="-790107" t="0" r="-790163" b="-2"/>
              </a:stretch>
            </a:blipFill>
            <a:ln w="50800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name="Freeform 48" id="48"/>
          <p:cNvSpPr/>
          <p:nvPr/>
        </p:nvSpPr>
        <p:spPr>
          <a:xfrm flipH="false" flipV="false" rot="0">
            <a:off x="3353027" y="4693754"/>
            <a:ext cx="3502956" cy="4534571"/>
          </a:xfrm>
          <a:custGeom>
            <a:avLst/>
            <a:gdLst/>
            <a:ahLst/>
            <a:cxnLst/>
            <a:rect r="r" b="b" t="t" l="l"/>
            <a:pathLst>
              <a:path h="4534571" w="3502956">
                <a:moveTo>
                  <a:pt x="0" y="0"/>
                </a:moveTo>
                <a:lnTo>
                  <a:pt x="3502956" y="0"/>
                </a:lnTo>
                <a:lnTo>
                  <a:pt x="3502956" y="4534571"/>
                </a:lnTo>
                <a:lnTo>
                  <a:pt x="0" y="45345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9" id="49"/>
          <p:cNvSpPr/>
          <p:nvPr/>
        </p:nvSpPr>
        <p:spPr>
          <a:xfrm flipH="false" flipV="false" rot="0">
            <a:off x="12700249" y="5486400"/>
            <a:ext cx="1140730" cy="1626710"/>
          </a:xfrm>
          <a:custGeom>
            <a:avLst/>
            <a:gdLst/>
            <a:ahLst/>
            <a:cxnLst/>
            <a:rect r="r" b="b" t="t" l="l"/>
            <a:pathLst>
              <a:path h="1626710" w="1140730">
                <a:moveTo>
                  <a:pt x="0" y="0"/>
                </a:moveTo>
                <a:lnTo>
                  <a:pt x="1140730" y="0"/>
                </a:lnTo>
                <a:lnTo>
                  <a:pt x="1140730" y="1626710"/>
                </a:lnTo>
                <a:lnTo>
                  <a:pt x="0" y="162671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0" id="50"/>
          <p:cNvSpPr/>
          <p:nvPr/>
        </p:nvSpPr>
        <p:spPr>
          <a:xfrm flipH="false" flipV="false" rot="0">
            <a:off x="14984414" y="1558071"/>
            <a:ext cx="1273613" cy="834066"/>
          </a:xfrm>
          <a:custGeom>
            <a:avLst/>
            <a:gdLst/>
            <a:ahLst/>
            <a:cxnLst/>
            <a:rect r="r" b="b" t="t" l="l"/>
            <a:pathLst>
              <a:path h="834066" w="1273613">
                <a:moveTo>
                  <a:pt x="0" y="0"/>
                </a:moveTo>
                <a:lnTo>
                  <a:pt x="1273613" y="0"/>
                </a:lnTo>
                <a:lnTo>
                  <a:pt x="1273613" y="834066"/>
                </a:lnTo>
                <a:lnTo>
                  <a:pt x="0" y="83406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70176" t="0" r="-60151" b="-39364"/>
            </a:stretch>
          </a:blipFill>
        </p:spPr>
      </p:sp>
      <p:sp>
        <p:nvSpPr>
          <p:cNvPr name="Freeform 51" id="51"/>
          <p:cNvSpPr/>
          <p:nvPr/>
        </p:nvSpPr>
        <p:spPr>
          <a:xfrm flipH="false" flipV="false" rot="0">
            <a:off x="16401490" y="9159721"/>
            <a:ext cx="1273613" cy="834066"/>
          </a:xfrm>
          <a:custGeom>
            <a:avLst/>
            <a:gdLst/>
            <a:ahLst/>
            <a:cxnLst/>
            <a:rect r="r" b="b" t="t" l="l"/>
            <a:pathLst>
              <a:path h="834066" w="1273613">
                <a:moveTo>
                  <a:pt x="0" y="0"/>
                </a:moveTo>
                <a:lnTo>
                  <a:pt x="1273613" y="0"/>
                </a:lnTo>
                <a:lnTo>
                  <a:pt x="1273613" y="834066"/>
                </a:lnTo>
                <a:lnTo>
                  <a:pt x="0" y="83406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70176" t="0" r="-60151" b="-39364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DAHOosARwcw</dc:identifier>
  <dcterms:modified xsi:type="dcterms:W3CDTF">2011-08-01T06:04:30Z</dcterms:modified>
  <cp:revision>1</cp:revision>
  <dc:title>47-Meu-Melhor-Amigo-e-um-Robo</dc:title>
</cp:coreProperties>
</file>