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Glacial Indifference Bold" charset="1" panose="00000800000000000000"/>
      <p:regular r:id="rId13"/>
    </p:embeddedFont>
    <p:embeddedFont>
      <p:font typeface="Nourd Bold" charset="1" panose="00000800000000000000"/>
      <p:regular r:id="rId14"/>
    </p:embeddedFont>
    <p:embeddedFont>
      <p:font typeface="Open Sans Bold" charset="1" panose="020B0806030504020204"/>
      <p:regular r:id="rId15"/>
    </p:embeddedFont>
    <p:embeddedFont>
      <p:font typeface="Open Sans" charset="1" panose="020B06060305040202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20.png" Type="http://schemas.openxmlformats.org/officeDocument/2006/relationships/image"/><Relationship Id="rId18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2.png" Type="http://schemas.openxmlformats.org/officeDocument/2006/relationships/image"/><Relationship Id="rId8" Target="../media/image2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4.png" Type="http://schemas.openxmlformats.org/officeDocument/2006/relationships/image"/><Relationship Id="rId8" Target="../media/image2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5061947"/>
            <a:ext cx="5788844" cy="5788844"/>
          </a:xfrm>
          <a:custGeom>
            <a:avLst/>
            <a:gdLst/>
            <a:ahLst/>
            <a:cxnLst/>
            <a:rect r="r" b="b" t="t" l="l"/>
            <a:pathLst>
              <a:path h="5788844" w="5788844">
                <a:moveTo>
                  <a:pt x="0" y="0"/>
                </a:moveTo>
                <a:lnTo>
                  <a:pt x="5788844" y="0"/>
                </a:lnTo>
                <a:lnTo>
                  <a:pt x="5788844" y="5788844"/>
                </a:lnTo>
                <a:lnTo>
                  <a:pt x="0" y="57888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317003" y="5061947"/>
            <a:ext cx="3654925" cy="4383718"/>
          </a:xfrm>
          <a:custGeom>
            <a:avLst/>
            <a:gdLst/>
            <a:ahLst/>
            <a:cxnLst/>
            <a:rect r="r" b="b" t="t" l="l"/>
            <a:pathLst>
              <a:path h="4383718" w="3654925">
                <a:moveTo>
                  <a:pt x="0" y="0"/>
                </a:moveTo>
                <a:lnTo>
                  <a:pt x="3654925" y="0"/>
                </a:lnTo>
                <a:lnTo>
                  <a:pt x="3654925" y="4383718"/>
                </a:lnTo>
                <a:lnTo>
                  <a:pt x="0" y="43837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491158" y="4435753"/>
            <a:ext cx="11526173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Nosso Aplicativo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650260" y="2136394"/>
            <a:ext cx="10679522" cy="7121906"/>
          </a:xfrm>
          <a:custGeom>
            <a:avLst/>
            <a:gdLst/>
            <a:ahLst/>
            <a:cxnLst/>
            <a:rect r="r" b="b" t="t" l="l"/>
            <a:pathLst>
              <a:path h="7121906" w="10679522">
                <a:moveTo>
                  <a:pt x="0" y="0"/>
                </a:moveTo>
                <a:lnTo>
                  <a:pt x="10679522" y="0"/>
                </a:lnTo>
                <a:lnTo>
                  <a:pt x="10679522" y="7121906"/>
                </a:lnTo>
                <a:lnTo>
                  <a:pt x="0" y="71219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104444" y="5813670"/>
            <a:ext cx="7315200" cy="159604"/>
          </a:xfrm>
          <a:custGeom>
            <a:avLst/>
            <a:gdLst/>
            <a:ahLst/>
            <a:cxnLst/>
            <a:rect r="r" b="b" t="t" l="l"/>
            <a:pathLst>
              <a:path h="159604" w="7315200">
                <a:moveTo>
                  <a:pt x="0" y="0"/>
                </a:moveTo>
                <a:lnTo>
                  <a:pt x="7315200" y="0"/>
                </a:lnTo>
                <a:lnTo>
                  <a:pt x="7315200" y="159604"/>
                </a:lnTo>
                <a:lnTo>
                  <a:pt x="0" y="1596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59013">
            <a:off x="11411387" y="2617553"/>
            <a:ext cx="1147268" cy="1307428"/>
          </a:xfrm>
          <a:custGeom>
            <a:avLst/>
            <a:gdLst/>
            <a:ahLst/>
            <a:cxnLst/>
            <a:rect r="r" b="b" t="t" l="l"/>
            <a:pathLst>
              <a:path h="1307428" w="1147268">
                <a:moveTo>
                  <a:pt x="0" y="0"/>
                </a:moveTo>
                <a:lnTo>
                  <a:pt x="1147268" y="0"/>
                </a:lnTo>
                <a:lnTo>
                  <a:pt x="1147268" y="1307428"/>
                </a:lnTo>
                <a:lnTo>
                  <a:pt x="0" y="130742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47401">
            <a:off x="5471903" y="2732389"/>
            <a:ext cx="1489330" cy="1055562"/>
          </a:xfrm>
          <a:custGeom>
            <a:avLst/>
            <a:gdLst/>
            <a:ahLst/>
            <a:cxnLst/>
            <a:rect r="r" b="b" t="t" l="l"/>
            <a:pathLst>
              <a:path h="1055562" w="1489330">
                <a:moveTo>
                  <a:pt x="0" y="0"/>
                </a:moveTo>
                <a:lnTo>
                  <a:pt x="1489330" y="0"/>
                </a:lnTo>
                <a:lnTo>
                  <a:pt x="1489330" y="1055562"/>
                </a:lnTo>
                <a:lnTo>
                  <a:pt x="0" y="105556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59791">
            <a:off x="3879338" y="6689874"/>
            <a:ext cx="1147364" cy="1052706"/>
          </a:xfrm>
          <a:custGeom>
            <a:avLst/>
            <a:gdLst/>
            <a:ahLst/>
            <a:cxnLst/>
            <a:rect r="r" b="b" t="t" l="l"/>
            <a:pathLst>
              <a:path h="1052706" w="1147364">
                <a:moveTo>
                  <a:pt x="0" y="0"/>
                </a:moveTo>
                <a:lnTo>
                  <a:pt x="1147364" y="0"/>
                </a:lnTo>
                <a:lnTo>
                  <a:pt x="1147364" y="1052706"/>
                </a:lnTo>
                <a:lnTo>
                  <a:pt x="0" y="10527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445151">
            <a:off x="12480028" y="6755649"/>
            <a:ext cx="1096859" cy="1006368"/>
          </a:xfrm>
          <a:custGeom>
            <a:avLst/>
            <a:gdLst/>
            <a:ahLst/>
            <a:cxnLst/>
            <a:rect r="r" b="b" t="t" l="l"/>
            <a:pathLst>
              <a:path h="1006368" w="1096859">
                <a:moveTo>
                  <a:pt x="0" y="0"/>
                </a:moveTo>
                <a:lnTo>
                  <a:pt x="1096859" y="0"/>
                </a:lnTo>
                <a:lnTo>
                  <a:pt x="1096859" y="1006368"/>
                </a:lnTo>
                <a:lnTo>
                  <a:pt x="0" y="100636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132621" y="7493572"/>
            <a:ext cx="1676466" cy="1676466"/>
          </a:xfrm>
          <a:custGeom>
            <a:avLst/>
            <a:gdLst/>
            <a:ahLst/>
            <a:cxnLst/>
            <a:rect r="r" b="b" t="t" l="l"/>
            <a:pathLst>
              <a:path h="1676466" w="1676466">
                <a:moveTo>
                  <a:pt x="0" y="0"/>
                </a:moveTo>
                <a:lnTo>
                  <a:pt x="1676466" y="0"/>
                </a:lnTo>
                <a:lnTo>
                  <a:pt x="1676466" y="1676467"/>
                </a:lnTo>
                <a:lnTo>
                  <a:pt x="0" y="16764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347873" y="4800297"/>
            <a:ext cx="7245961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Design Persuasivo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622435" y="4725477"/>
            <a:ext cx="1186106" cy="1195069"/>
          </a:xfrm>
          <a:custGeom>
            <a:avLst/>
            <a:gdLst/>
            <a:ahLst/>
            <a:cxnLst/>
            <a:rect r="r" b="b" t="t" l="l"/>
            <a:pathLst>
              <a:path h="1195069" w="1186106">
                <a:moveTo>
                  <a:pt x="0" y="0"/>
                </a:moveTo>
                <a:lnTo>
                  <a:pt x="1186106" y="0"/>
                </a:lnTo>
                <a:lnTo>
                  <a:pt x="1186106" y="1195069"/>
                </a:lnTo>
                <a:lnTo>
                  <a:pt x="0" y="11950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76474" y="4759175"/>
            <a:ext cx="7245961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Design Persuasivo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55300" y="4759175"/>
            <a:ext cx="7245961" cy="1013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Design Humano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43975">
            <a:off x="4232557" y="2142674"/>
            <a:ext cx="4927016" cy="6963980"/>
          </a:xfrm>
          <a:custGeom>
            <a:avLst/>
            <a:gdLst/>
            <a:ahLst/>
            <a:cxnLst/>
            <a:rect r="r" b="b" t="t" l="l"/>
            <a:pathLst>
              <a:path h="6963980" w="4927016">
                <a:moveTo>
                  <a:pt x="0" y="0"/>
                </a:moveTo>
                <a:lnTo>
                  <a:pt x="4927016" y="0"/>
                </a:lnTo>
                <a:lnTo>
                  <a:pt x="4927016" y="6963980"/>
                </a:lnTo>
                <a:lnTo>
                  <a:pt x="0" y="6963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21175" y="5035330"/>
            <a:ext cx="6011346" cy="4222970"/>
          </a:xfrm>
          <a:custGeom>
            <a:avLst/>
            <a:gdLst/>
            <a:ahLst/>
            <a:cxnLst/>
            <a:rect r="r" b="b" t="t" l="l"/>
            <a:pathLst>
              <a:path h="4222970" w="6011346">
                <a:moveTo>
                  <a:pt x="0" y="0"/>
                </a:moveTo>
                <a:lnTo>
                  <a:pt x="6011346" y="0"/>
                </a:lnTo>
                <a:lnTo>
                  <a:pt x="6011346" y="4222970"/>
                </a:lnTo>
                <a:lnTo>
                  <a:pt x="0" y="422297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495072" y="2442526"/>
            <a:ext cx="5037449" cy="2077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42"/>
              </a:lnSpc>
            </a:pPr>
            <a:r>
              <a:rPr lang="en-US" sz="5958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Construindo </a:t>
            </a:r>
          </a:p>
          <a:p>
            <a:pPr algn="l">
              <a:lnSpc>
                <a:spcPts val="8342"/>
              </a:lnSpc>
            </a:pPr>
            <a:r>
              <a:rPr lang="en-US" sz="5958">
                <a:solidFill>
                  <a:srgbClr val="1F1A17"/>
                </a:solidFill>
                <a:latin typeface="Open Sans"/>
                <a:ea typeface="Open Sans"/>
                <a:cs typeface="Open Sans"/>
                <a:sym typeface="Open Sans"/>
              </a:rPr>
              <a:t>Nosso </a:t>
            </a:r>
            <a:r>
              <a:rPr lang="en-US" sz="5958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App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15972" y="4550315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DAGdHI3uRHI</dc:identifier>
  <dcterms:modified xsi:type="dcterms:W3CDTF">2011-08-01T06:04:30Z</dcterms:modified>
  <cp:revision>1</cp:revision>
  <dc:title>#45 - Nosso Aplicativo</dc:title>
</cp:coreProperties>
</file>