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8288000" cy="10287000"/>
  <p:notesSz cx="6858000" cy="9144000"/>
  <p:embeddedFontLst>
    <p:embeddedFont>
      <p:font typeface="Glacial Indifference Bold" charset="1" panose="00000800000000000000"/>
      <p:regular r:id="rId22"/>
    </p:embeddedFont>
    <p:embeddedFont>
      <p:font typeface="Nourd Bold" charset="1" panose="00000800000000000000"/>
      <p:regular r:id="rId23"/>
    </p:embeddedFont>
    <p:embeddedFont>
      <p:font typeface="Glacial Indifference" charset="1" panose="00000000000000000000"/>
      <p:regular r:id="rId24"/>
    </p:embeddedFont>
    <p:embeddedFont>
      <p:font typeface="Open Sans Bold" charset="1" panose="020B0806030504020204"/>
      <p:regular r:id="rId25"/>
    </p:embeddedFont>
    <p:embeddedFont>
      <p:font typeface="Open Sans" charset="1" panose="020B0606030504020204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svg" Type="http://schemas.openxmlformats.org/officeDocument/2006/relationships/image"/><Relationship Id="rId11" Target="../media/image9.png" Type="http://schemas.openxmlformats.org/officeDocument/2006/relationships/image"/><Relationship Id="rId12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1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3.png" Type="http://schemas.openxmlformats.org/officeDocument/2006/relationships/image"/><Relationship Id="rId8" Target="../media/image14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12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12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svg" Type="http://schemas.openxmlformats.org/officeDocument/2006/relationships/image"/><Relationship Id="rId11" Target="../media/image17.png" Type="http://schemas.openxmlformats.org/officeDocument/2006/relationships/image"/><Relationship Id="rId12" Target="../media/image18.svg" Type="http://schemas.openxmlformats.org/officeDocument/2006/relationships/image"/><Relationship Id="rId13" Target="../media/image19.png" Type="http://schemas.openxmlformats.org/officeDocument/2006/relationships/image"/><Relationship Id="rId14" Target="../media/image20.svg" Type="http://schemas.openxmlformats.org/officeDocument/2006/relationships/image"/><Relationship Id="rId15" Target="../media/image21.png" Type="http://schemas.openxmlformats.org/officeDocument/2006/relationships/image"/><Relationship Id="rId16" Target="../media/image22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12.svg" Type="http://schemas.openxmlformats.org/officeDocument/2006/relationships/image"/><Relationship Id="rId9" Target="../media/image1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svg" Type="http://schemas.openxmlformats.org/officeDocument/2006/relationships/image"/><Relationship Id="rId11" Target="../media/image21.png" Type="http://schemas.openxmlformats.org/officeDocument/2006/relationships/image"/><Relationship Id="rId12" Target="../media/image22.svg" Type="http://schemas.openxmlformats.org/officeDocument/2006/relationships/image"/><Relationship Id="rId13" Target="../media/image23.png" Type="http://schemas.openxmlformats.org/officeDocument/2006/relationships/image"/><Relationship Id="rId14" Target="../media/image24.svg" Type="http://schemas.openxmlformats.org/officeDocument/2006/relationships/image"/><Relationship Id="rId15" Target="../media/image25.png" Type="http://schemas.openxmlformats.org/officeDocument/2006/relationships/image"/><Relationship Id="rId16" Target="../media/image26.svg" Type="http://schemas.openxmlformats.org/officeDocument/2006/relationships/image"/><Relationship Id="rId17" Target="../media/image27.png" Type="http://schemas.openxmlformats.org/officeDocument/2006/relationships/image"/><Relationship Id="rId18" Target="../media/image28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12.sv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svg" Type="http://schemas.openxmlformats.org/officeDocument/2006/relationships/image"/><Relationship Id="rId11" Target="../media/image21.png" Type="http://schemas.openxmlformats.org/officeDocument/2006/relationships/image"/><Relationship Id="rId12" Target="../media/image22.svg" Type="http://schemas.openxmlformats.org/officeDocument/2006/relationships/image"/><Relationship Id="rId13" Target="../media/image29.png" Type="http://schemas.openxmlformats.org/officeDocument/2006/relationships/image"/><Relationship Id="rId14" Target="../media/image30.svg" Type="http://schemas.openxmlformats.org/officeDocument/2006/relationships/image"/><Relationship Id="rId15" Target="../media/image31.png" Type="http://schemas.openxmlformats.org/officeDocument/2006/relationships/image"/><Relationship Id="rId16" Target="../media/image32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12.sv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svg" Type="http://schemas.openxmlformats.org/officeDocument/2006/relationships/image"/><Relationship Id="rId11" Target="../media/image21.png" Type="http://schemas.openxmlformats.org/officeDocument/2006/relationships/image"/><Relationship Id="rId12" Target="../media/image22.svg" Type="http://schemas.openxmlformats.org/officeDocument/2006/relationships/image"/><Relationship Id="rId13" Target="../media/image33.png" Type="http://schemas.openxmlformats.org/officeDocument/2006/relationships/image"/><Relationship Id="rId14" Target="../media/image34.svg" Type="http://schemas.openxmlformats.org/officeDocument/2006/relationships/image"/><Relationship Id="rId15" Target="../media/image35.png" Type="http://schemas.openxmlformats.org/officeDocument/2006/relationships/image"/><Relationship Id="rId16" Target="../media/image36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12.sv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svg" Type="http://schemas.openxmlformats.org/officeDocument/2006/relationships/image"/><Relationship Id="rId11" Target="../media/image21.png" Type="http://schemas.openxmlformats.org/officeDocument/2006/relationships/image"/><Relationship Id="rId12" Target="../media/image22.svg" Type="http://schemas.openxmlformats.org/officeDocument/2006/relationships/image"/><Relationship Id="rId13" Target="../media/image37.png" Type="http://schemas.openxmlformats.org/officeDocument/2006/relationships/image"/><Relationship Id="rId14" Target="../media/image38.svg" Type="http://schemas.openxmlformats.org/officeDocument/2006/relationships/image"/><Relationship Id="rId15" Target="../media/image39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12.sv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svg" Type="http://schemas.openxmlformats.org/officeDocument/2006/relationships/image"/><Relationship Id="rId11" Target="../media/image21.png" Type="http://schemas.openxmlformats.org/officeDocument/2006/relationships/image"/><Relationship Id="rId12" Target="../media/image22.svg" Type="http://schemas.openxmlformats.org/officeDocument/2006/relationships/image"/><Relationship Id="rId13" Target="../media/image40.png" Type="http://schemas.openxmlformats.org/officeDocument/2006/relationships/image"/><Relationship Id="rId14" Target="../media/image41.svg" Type="http://schemas.openxmlformats.org/officeDocument/2006/relationships/image"/><Relationship Id="rId15" Target="../media/image42.png" Type="http://schemas.openxmlformats.org/officeDocument/2006/relationships/image"/><Relationship Id="rId16" Target="../media/image43.svg" Type="http://schemas.openxmlformats.org/officeDocument/2006/relationships/image"/><Relationship Id="rId17" Target="../media/image44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12.sv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svg" Type="http://schemas.openxmlformats.org/officeDocument/2006/relationships/image"/><Relationship Id="rId11" Target="../media/image21.png" Type="http://schemas.openxmlformats.org/officeDocument/2006/relationships/image"/><Relationship Id="rId12" Target="../media/image22.svg" Type="http://schemas.openxmlformats.org/officeDocument/2006/relationships/image"/><Relationship Id="rId13" Target="../media/image42.png" Type="http://schemas.openxmlformats.org/officeDocument/2006/relationships/image"/><Relationship Id="rId14" Target="../media/image43.svg" Type="http://schemas.openxmlformats.org/officeDocument/2006/relationships/image"/><Relationship Id="rId15" Target="../media/image44.png" Type="http://schemas.openxmlformats.org/officeDocument/2006/relationships/image"/><Relationship Id="rId16" Target="../media/image45.png" Type="http://schemas.openxmlformats.org/officeDocument/2006/relationships/image"/><Relationship Id="rId17" Target="../media/image46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12.sv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47.png" Type="http://schemas.openxmlformats.org/officeDocument/2006/relationships/image"/><Relationship Id="rId8" Target="../media/image48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2.png" Type="http://schemas.openxmlformats.org/officeDocument/2006/relationships/image"/><Relationship Id="rId11" Target="../media/image53.svg" Type="http://schemas.openxmlformats.org/officeDocument/2006/relationships/image"/><Relationship Id="rId12" Target="../media/image54.png" Type="http://schemas.openxmlformats.org/officeDocument/2006/relationships/image"/><Relationship Id="rId13" Target="../media/image55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49.png" Type="http://schemas.openxmlformats.org/officeDocument/2006/relationships/image"/><Relationship Id="rId8" Target="../media/image50.svg" Type="http://schemas.openxmlformats.org/officeDocument/2006/relationships/image"/><Relationship Id="rId9" Target="../media/image51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30254" y="865594"/>
            <a:ext cx="13779070" cy="8392706"/>
          </a:xfrm>
          <a:custGeom>
            <a:avLst/>
            <a:gdLst/>
            <a:ahLst/>
            <a:cxnLst/>
            <a:rect r="r" b="b" t="t" l="l"/>
            <a:pathLst>
              <a:path h="8392706" w="13779070">
                <a:moveTo>
                  <a:pt x="0" y="0"/>
                </a:moveTo>
                <a:lnTo>
                  <a:pt x="13779070" y="0"/>
                </a:lnTo>
                <a:lnTo>
                  <a:pt x="13779070" y="8392706"/>
                </a:lnTo>
                <a:lnTo>
                  <a:pt x="0" y="839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0645" y="4258647"/>
            <a:ext cx="15318288" cy="2584961"/>
          </a:xfrm>
          <a:custGeom>
            <a:avLst/>
            <a:gdLst/>
            <a:ahLst/>
            <a:cxnLst/>
            <a:rect r="r" b="b" t="t" l="l"/>
            <a:pathLst>
              <a:path h="2584961" w="15318288">
                <a:moveTo>
                  <a:pt x="0" y="0"/>
                </a:moveTo>
                <a:lnTo>
                  <a:pt x="15318288" y="0"/>
                </a:lnTo>
                <a:lnTo>
                  <a:pt x="15318288" y="2584961"/>
                </a:lnTo>
                <a:lnTo>
                  <a:pt x="0" y="2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6085768" y="8556547"/>
            <a:ext cx="2062716" cy="1403506"/>
          </a:xfrm>
          <a:custGeom>
            <a:avLst/>
            <a:gdLst/>
            <a:ahLst/>
            <a:cxnLst/>
            <a:rect r="r" b="b" t="t" l="l"/>
            <a:pathLst>
              <a:path h="1403506" w="2062716">
                <a:moveTo>
                  <a:pt x="0" y="0"/>
                </a:moveTo>
                <a:lnTo>
                  <a:pt x="2062715" y="0"/>
                </a:lnTo>
                <a:lnTo>
                  <a:pt x="2062715" y="1403506"/>
                </a:lnTo>
                <a:lnTo>
                  <a:pt x="0" y="14035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64016" y="5845253"/>
            <a:ext cx="6989045" cy="4114800"/>
          </a:xfrm>
          <a:custGeom>
            <a:avLst/>
            <a:gdLst/>
            <a:ahLst/>
            <a:cxnLst/>
            <a:rect r="r" b="b" t="t" l="l"/>
            <a:pathLst>
              <a:path h="4114800" w="6989045">
                <a:moveTo>
                  <a:pt x="0" y="0"/>
                </a:moveTo>
                <a:lnTo>
                  <a:pt x="6989045" y="0"/>
                </a:lnTo>
                <a:lnTo>
                  <a:pt x="698904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184180" y="6198374"/>
            <a:ext cx="3508930" cy="2807144"/>
          </a:xfrm>
          <a:custGeom>
            <a:avLst/>
            <a:gdLst/>
            <a:ahLst/>
            <a:cxnLst/>
            <a:rect r="r" b="b" t="t" l="l"/>
            <a:pathLst>
              <a:path h="2807144" w="3508930">
                <a:moveTo>
                  <a:pt x="0" y="0"/>
                </a:moveTo>
                <a:lnTo>
                  <a:pt x="3508930" y="0"/>
                </a:lnTo>
                <a:lnTo>
                  <a:pt x="3508930" y="2807145"/>
                </a:lnTo>
                <a:lnTo>
                  <a:pt x="0" y="280714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357280" y="3946572"/>
            <a:ext cx="10091311" cy="2002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b="true" sz="11671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Armadilhas de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502347" y="924249"/>
            <a:ext cx="8814656" cy="69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8"/>
              </a:lnSpc>
            </a:pPr>
            <a:r>
              <a:rPr lang="en-US" b="true" sz="4048" spc="1109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TEMA DA AULA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969335" y="5084544"/>
            <a:ext cx="7839989" cy="1999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sz="11671">
                <a:solidFill>
                  <a:srgbClr val="975AB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Pensamento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897057" y="4800297"/>
            <a:ext cx="11603468" cy="10133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42"/>
              </a:lnSpc>
            </a:pPr>
            <a:r>
              <a:rPr lang="en-US" sz="5958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Armadilhas de Pensamento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5104444" y="5813670"/>
            <a:ext cx="7315200" cy="159604"/>
          </a:xfrm>
          <a:custGeom>
            <a:avLst/>
            <a:gdLst/>
            <a:ahLst/>
            <a:cxnLst/>
            <a:rect r="r" b="b" t="t" l="l"/>
            <a:pathLst>
              <a:path h="159604" w="7315200">
                <a:moveTo>
                  <a:pt x="0" y="0"/>
                </a:moveTo>
                <a:lnTo>
                  <a:pt x="7315200" y="0"/>
                </a:lnTo>
                <a:lnTo>
                  <a:pt x="7315200" y="159604"/>
                </a:lnTo>
                <a:lnTo>
                  <a:pt x="0" y="15960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316504" y="4101112"/>
            <a:ext cx="2740783" cy="2052161"/>
          </a:xfrm>
          <a:custGeom>
            <a:avLst/>
            <a:gdLst/>
            <a:ahLst/>
            <a:cxnLst/>
            <a:rect r="r" b="b" t="t" l="l"/>
            <a:pathLst>
              <a:path h="2052161" w="2740783">
                <a:moveTo>
                  <a:pt x="0" y="0"/>
                </a:moveTo>
                <a:lnTo>
                  <a:pt x="2740782" y="0"/>
                </a:lnTo>
                <a:lnTo>
                  <a:pt x="2740782" y="2052161"/>
                </a:lnTo>
                <a:lnTo>
                  <a:pt x="0" y="205216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9230714" y="4133727"/>
            <a:ext cx="2740783" cy="2052161"/>
          </a:xfrm>
          <a:custGeom>
            <a:avLst/>
            <a:gdLst/>
            <a:ahLst/>
            <a:cxnLst/>
            <a:rect r="r" b="b" t="t" l="l"/>
            <a:pathLst>
              <a:path h="2052161" w="2740783">
                <a:moveTo>
                  <a:pt x="0" y="0"/>
                </a:moveTo>
                <a:lnTo>
                  <a:pt x="2740782" y="0"/>
                </a:lnTo>
                <a:lnTo>
                  <a:pt x="2740782" y="2052161"/>
                </a:lnTo>
                <a:lnTo>
                  <a:pt x="0" y="205216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375328" y="4579664"/>
            <a:ext cx="8073335" cy="10133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42"/>
              </a:lnSpc>
            </a:pPr>
            <a:r>
              <a:rPr lang="en-US" sz="5958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Bem-estar Digital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5104444" y="5813670"/>
            <a:ext cx="7315200" cy="159604"/>
          </a:xfrm>
          <a:custGeom>
            <a:avLst/>
            <a:gdLst/>
            <a:ahLst/>
            <a:cxnLst/>
            <a:rect r="r" b="b" t="t" l="l"/>
            <a:pathLst>
              <a:path h="159604" w="7315200">
                <a:moveTo>
                  <a:pt x="0" y="0"/>
                </a:moveTo>
                <a:lnTo>
                  <a:pt x="7315200" y="0"/>
                </a:lnTo>
                <a:lnTo>
                  <a:pt x="7315200" y="159604"/>
                </a:lnTo>
                <a:lnTo>
                  <a:pt x="0" y="15960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375328" y="4579664"/>
            <a:ext cx="8073335" cy="10133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42"/>
              </a:lnSpc>
            </a:pPr>
            <a:r>
              <a:rPr lang="en-US" sz="5958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Bem-estar Digital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5104444" y="5813670"/>
            <a:ext cx="7315200" cy="159604"/>
          </a:xfrm>
          <a:custGeom>
            <a:avLst/>
            <a:gdLst/>
            <a:ahLst/>
            <a:cxnLst/>
            <a:rect r="r" b="b" t="t" l="l"/>
            <a:pathLst>
              <a:path h="159604" w="7315200">
                <a:moveTo>
                  <a:pt x="0" y="0"/>
                </a:moveTo>
                <a:lnTo>
                  <a:pt x="7315200" y="0"/>
                </a:lnTo>
                <a:lnTo>
                  <a:pt x="7315200" y="159604"/>
                </a:lnTo>
                <a:lnTo>
                  <a:pt x="0" y="15960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332421" y="2890278"/>
            <a:ext cx="7315200" cy="159604"/>
          </a:xfrm>
          <a:custGeom>
            <a:avLst/>
            <a:gdLst/>
            <a:ahLst/>
            <a:cxnLst/>
            <a:rect r="r" b="b" t="t" l="l"/>
            <a:pathLst>
              <a:path h="159604" w="7315200">
                <a:moveTo>
                  <a:pt x="0" y="0"/>
                </a:moveTo>
                <a:lnTo>
                  <a:pt x="7315200" y="0"/>
                </a:lnTo>
                <a:lnTo>
                  <a:pt x="7315200" y="159605"/>
                </a:lnTo>
                <a:lnTo>
                  <a:pt x="0" y="15960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307252" y="6817080"/>
            <a:ext cx="4744110" cy="3142973"/>
          </a:xfrm>
          <a:custGeom>
            <a:avLst/>
            <a:gdLst/>
            <a:ahLst/>
            <a:cxnLst/>
            <a:rect r="r" b="b" t="t" l="l"/>
            <a:pathLst>
              <a:path h="3142973" w="4744110">
                <a:moveTo>
                  <a:pt x="0" y="0"/>
                </a:moveTo>
                <a:lnTo>
                  <a:pt x="4744110" y="0"/>
                </a:lnTo>
                <a:lnTo>
                  <a:pt x="4744110" y="3142973"/>
                </a:lnTo>
                <a:lnTo>
                  <a:pt x="0" y="314297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937575" y="1682721"/>
            <a:ext cx="959482" cy="1074776"/>
          </a:xfrm>
          <a:custGeom>
            <a:avLst/>
            <a:gdLst/>
            <a:ahLst/>
            <a:cxnLst/>
            <a:rect r="r" b="b" t="t" l="l"/>
            <a:pathLst>
              <a:path h="1074776" w="959482">
                <a:moveTo>
                  <a:pt x="0" y="0"/>
                </a:moveTo>
                <a:lnTo>
                  <a:pt x="959482" y="0"/>
                </a:lnTo>
                <a:lnTo>
                  <a:pt x="959482" y="1074776"/>
                </a:lnTo>
                <a:lnTo>
                  <a:pt x="0" y="107477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1520531" y="3371800"/>
            <a:ext cx="1014947" cy="1071184"/>
          </a:xfrm>
          <a:custGeom>
            <a:avLst/>
            <a:gdLst/>
            <a:ahLst/>
            <a:cxnLst/>
            <a:rect r="r" b="b" t="t" l="l"/>
            <a:pathLst>
              <a:path h="1071184" w="1014947">
                <a:moveTo>
                  <a:pt x="1014947" y="0"/>
                </a:moveTo>
                <a:lnTo>
                  <a:pt x="0" y="0"/>
                </a:lnTo>
                <a:lnTo>
                  <a:pt x="0" y="1071184"/>
                </a:lnTo>
                <a:lnTo>
                  <a:pt x="1014947" y="1071184"/>
                </a:lnTo>
                <a:lnTo>
                  <a:pt x="1014947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5400000">
            <a:off x="12524462" y="1968960"/>
            <a:ext cx="833247" cy="4114800"/>
          </a:xfrm>
          <a:custGeom>
            <a:avLst/>
            <a:gdLst/>
            <a:ahLst/>
            <a:cxnLst/>
            <a:rect r="r" b="b" t="t" l="l"/>
            <a:pathLst>
              <a:path h="4114800" w="833247">
                <a:moveTo>
                  <a:pt x="0" y="0"/>
                </a:moveTo>
                <a:lnTo>
                  <a:pt x="833247" y="0"/>
                </a:lnTo>
                <a:lnTo>
                  <a:pt x="8332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4172849" y="1656273"/>
            <a:ext cx="10913989" cy="10133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42"/>
              </a:lnSpc>
            </a:pPr>
            <a:r>
              <a:rPr lang="en-US" sz="5958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Adivinhação de Pensamento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409210" y="4650083"/>
            <a:ext cx="7063752" cy="1780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Quando você assume que sabe o que outra pessoa </a:t>
            </a:r>
            <a:r>
              <a:rPr lang="en-US" sz="3399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está pensando ou sentindo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do outro lado da tela.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520531" y="4650083"/>
            <a:ext cx="6171605" cy="1780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Minha amiga não respondeu à minha mensagem, então ela </a:t>
            </a:r>
            <a:r>
              <a:rPr lang="en-US" sz="3399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deve estar brava comigo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332421" y="2890278"/>
            <a:ext cx="7315200" cy="159604"/>
          </a:xfrm>
          <a:custGeom>
            <a:avLst/>
            <a:gdLst/>
            <a:ahLst/>
            <a:cxnLst/>
            <a:rect r="r" b="b" t="t" l="l"/>
            <a:pathLst>
              <a:path h="159604" w="7315200">
                <a:moveTo>
                  <a:pt x="0" y="0"/>
                </a:moveTo>
                <a:lnTo>
                  <a:pt x="7315200" y="0"/>
                </a:lnTo>
                <a:lnTo>
                  <a:pt x="7315200" y="159605"/>
                </a:lnTo>
                <a:lnTo>
                  <a:pt x="0" y="15960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520531" y="3371800"/>
            <a:ext cx="1014947" cy="1071184"/>
          </a:xfrm>
          <a:custGeom>
            <a:avLst/>
            <a:gdLst/>
            <a:ahLst/>
            <a:cxnLst/>
            <a:rect r="r" b="b" t="t" l="l"/>
            <a:pathLst>
              <a:path h="1071184" w="1014947">
                <a:moveTo>
                  <a:pt x="1014947" y="0"/>
                </a:moveTo>
                <a:lnTo>
                  <a:pt x="0" y="0"/>
                </a:lnTo>
                <a:lnTo>
                  <a:pt x="0" y="1071184"/>
                </a:lnTo>
                <a:lnTo>
                  <a:pt x="1014947" y="1071184"/>
                </a:lnTo>
                <a:lnTo>
                  <a:pt x="1014947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5400000">
            <a:off x="12524462" y="1968960"/>
            <a:ext cx="833247" cy="4114800"/>
          </a:xfrm>
          <a:custGeom>
            <a:avLst/>
            <a:gdLst/>
            <a:ahLst/>
            <a:cxnLst/>
            <a:rect r="r" b="b" t="t" l="l"/>
            <a:pathLst>
              <a:path h="4114800" w="833247">
                <a:moveTo>
                  <a:pt x="0" y="0"/>
                </a:moveTo>
                <a:lnTo>
                  <a:pt x="833247" y="0"/>
                </a:lnTo>
                <a:lnTo>
                  <a:pt x="8332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340833" y="1697977"/>
            <a:ext cx="966418" cy="1044263"/>
          </a:xfrm>
          <a:custGeom>
            <a:avLst/>
            <a:gdLst/>
            <a:ahLst/>
            <a:cxnLst/>
            <a:rect r="r" b="b" t="t" l="l"/>
            <a:pathLst>
              <a:path h="1044263" w="966418">
                <a:moveTo>
                  <a:pt x="0" y="0"/>
                </a:moveTo>
                <a:lnTo>
                  <a:pt x="966419" y="0"/>
                </a:lnTo>
                <a:lnTo>
                  <a:pt x="966419" y="1044264"/>
                </a:lnTo>
                <a:lnTo>
                  <a:pt x="0" y="104426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1839855">
            <a:off x="6597948" y="6430623"/>
            <a:ext cx="4784145" cy="4114800"/>
          </a:xfrm>
          <a:custGeom>
            <a:avLst/>
            <a:gdLst/>
            <a:ahLst/>
            <a:cxnLst/>
            <a:rect r="r" b="b" t="t" l="l"/>
            <a:pathLst>
              <a:path h="4114800" w="4784145">
                <a:moveTo>
                  <a:pt x="0" y="0"/>
                </a:moveTo>
                <a:lnTo>
                  <a:pt x="4784145" y="0"/>
                </a:lnTo>
                <a:lnTo>
                  <a:pt x="478414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7517663" y="7248383"/>
            <a:ext cx="1267815" cy="2086939"/>
          </a:xfrm>
          <a:custGeom>
            <a:avLst/>
            <a:gdLst/>
            <a:ahLst/>
            <a:cxnLst/>
            <a:rect r="r" b="b" t="t" l="l"/>
            <a:pathLst>
              <a:path h="2086939" w="1267815">
                <a:moveTo>
                  <a:pt x="0" y="0"/>
                </a:moveTo>
                <a:lnTo>
                  <a:pt x="1267816" y="0"/>
                </a:lnTo>
                <a:lnTo>
                  <a:pt x="1267816" y="2086939"/>
                </a:lnTo>
                <a:lnTo>
                  <a:pt x="0" y="208693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6687271" y="1656273"/>
            <a:ext cx="4196415" cy="10133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42"/>
              </a:lnSpc>
            </a:pPr>
            <a:r>
              <a:rPr lang="en-US" sz="5958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Rotulação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409210" y="4919234"/>
            <a:ext cx="7063752" cy="1180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Quando você usa </a:t>
            </a:r>
            <a:r>
              <a:rPr lang="en-US" sz="3399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rótulos negativos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para si mesmo.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520531" y="4650083"/>
            <a:ext cx="6171605" cy="1780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 a minha foto não receber muitas curtidas, significa que </a:t>
            </a:r>
            <a:r>
              <a:rPr lang="en-US" sz="3399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sou um fracasso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332421" y="2890278"/>
            <a:ext cx="7315200" cy="159604"/>
          </a:xfrm>
          <a:custGeom>
            <a:avLst/>
            <a:gdLst/>
            <a:ahLst/>
            <a:cxnLst/>
            <a:rect r="r" b="b" t="t" l="l"/>
            <a:pathLst>
              <a:path h="159604" w="7315200">
                <a:moveTo>
                  <a:pt x="0" y="0"/>
                </a:moveTo>
                <a:lnTo>
                  <a:pt x="7315200" y="0"/>
                </a:lnTo>
                <a:lnTo>
                  <a:pt x="7315200" y="159605"/>
                </a:lnTo>
                <a:lnTo>
                  <a:pt x="0" y="15960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713585" y="3609737"/>
            <a:ext cx="1014947" cy="1071184"/>
          </a:xfrm>
          <a:custGeom>
            <a:avLst/>
            <a:gdLst/>
            <a:ahLst/>
            <a:cxnLst/>
            <a:rect r="r" b="b" t="t" l="l"/>
            <a:pathLst>
              <a:path h="1071184" w="1014947">
                <a:moveTo>
                  <a:pt x="1014947" y="0"/>
                </a:moveTo>
                <a:lnTo>
                  <a:pt x="0" y="0"/>
                </a:lnTo>
                <a:lnTo>
                  <a:pt x="0" y="1071184"/>
                </a:lnTo>
                <a:lnTo>
                  <a:pt x="1014947" y="1071184"/>
                </a:lnTo>
                <a:lnTo>
                  <a:pt x="1014947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5400000">
            <a:off x="12524462" y="1968960"/>
            <a:ext cx="833247" cy="4114800"/>
          </a:xfrm>
          <a:custGeom>
            <a:avLst/>
            <a:gdLst/>
            <a:ahLst/>
            <a:cxnLst/>
            <a:rect r="r" b="b" t="t" l="l"/>
            <a:pathLst>
              <a:path h="4114800" w="833247">
                <a:moveTo>
                  <a:pt x="0" y="0"/>
                </a:moveTo>
                <a:lnTo>
                  <a:pt x="833247" y="0"/>
                </a:lnTo>
                <a:lnTo>
                  <a:pt x="8332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883143" y="1770573"/>
            <a:ext cx="949008" cy="1005693"/>
          </a:xfrm>
          <a:custGeom>
            <a:avLst/>
            <a:gdLst/>
            <a:ahLst/>
            <a:cxnLst/>
            <a:rect r="r" b="b" t="t" l="l"/>
            <a:pathLst>
              <a:path h="1005693" w="949008">
                <a:moveTo>
                  <a:pt x="0" y="0"/>
                </a:moveTo>
                <a:lnTo>
                  <a:pt x="949009" y="0"/>
                </a:lnTo>
                <a:lnTo>
                  <a:pt x="949009" y="1005693"/>
                </a:lnTo>
                <a:lnTo>
                  <a:pt x="0" y="100569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258697" y="6642624"/>
            <a:ext cx="3060328" cy="3317429"/>
          </a:xfrm>
          <a:custGeom>
            <a:avLst/>
            <a:gdLst/>
            <a:ahLst/>
            <a:cxnLst/>
            <a:rect r="r" b="b" t="t" l="l"/>
            <a:pathLst>
              <a:path h="3317429" w="3060328">
                <a:moveTo>
                  <a:pt x="0" y="0"/>
                </a:moveTo>
                <a:lnTo>
                  <a:pt x="3060328" y="0"/>
                </a:lnTo>
                <a:lnTo>
                  <a:pt x="3060328" y="3317429"/>
                </a:lnTo>
                <a:lnTo>
                  <a:pt x="0" y="331742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7517663" y="1656273"/>
            <a:ext cx="4196415" cy="10133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42"/>
              </a:lnSpc>
            </a:pPr>
            <a:r>
              <a:rPr lang="en-US" sz="5958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 ou 80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409210" y="4919234"/>
            <a:ext cx="7063752" cy="1180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Quando você faz grandes </a:t>
            </a:r>
            <a:r>
              <a:rPr lang="en-US" sz="3399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generalizações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520531" y="4919234"/>
            <a:ext cx="6171605" cy="1180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Todas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as pessoas que sigo são mais felizes do que eu.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332421" y="2890278"/>
            <a:ext cx="7315200" cy="159604"/>
          </a:xfrm>
          <a:custGeom>
            <a:avLst/>
            <a:gdLst/>
            <a:ahLst/>
            <a:cxnLst/>
            <a:rect r="r" b="b" t="t" l="l"/>
            <a:pathLst>
              <a:path h="159604" w="7315200">
                <a:moveTo>
                  <a:pt x="0" y="0"/>
                </a:moveTo>
                <a:lnTo>
                  <a:pt x="7315200" y="0"/>
                </a:lnTo>
                <a:lnTo>
                  <a:pt x="7315200" y="159605"/>
                </a:lnTo>
                <a:lnTo>
                  <a:pt x="0" y="15960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713585" y="3609737"/>
            <a:ext cx="1014947" cy="1071184"/>
          </a:xfrm>
          <a:custGeom>
            <a:avLst/>
            <a:gdLst/>
            <a:ahLst/>
            <a:cxnLst/>
            <a:rect r="r" b="b" t="t" l="l"/>
            <a:pathLst>
              <a:path h="1071184" w="1014947">
                <a:moveTo>
                  <a:pt x="1014947" y="0"/>
                </a:moveTo>
                <a:lnTo>
                  <a:pt x="0" y="0"/>
                </a:lnTo>
                <a:lnTo>
                  <a:pt x="0" y="1071184"/>
                </a:lnTo>
                <a:lnTo>
                  <a:pt x="1014947" y="1071184"/>
                </a:lnTo>
                <a:lnTo>
                  <a:pt x="1014947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5400000">
            <a:off x="12524462" y="1968960"/>
            <a:ext cx="833247" cy="4114800"/>
          </a:xfrm>
          <a:custGeom>
            <a:avLst/>
            <a:gdLst/>
            <a:ahLst/>
            <a:cxnLst/>
            <a:rect r="r" b="b" t="t" l="l"/>
            <a:pathLst>
              <a:path h="4114800" w="833247">
                <a:moveTo>
                  <a:pt x="0" y="0"/>
                </a:moveTo>
                <a:lnTo>
                  <a:pt x="833247" y="0"/>
                </a:lnTo>
                <a:lnTo>
                  <a:pt x="8332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157593" y="1643622"/>
            <a:ext cx="1012522" cy="1152975"/>
          </a:xfrm>
          <a:custGeom>
            <a:avLst/>
            <a:gdLst/>
            <a:ahLst/>
            <a:cxnLst/>
            <a:rect r="r" b="b" t="t" l="l"/>
            <a:pathLst>
              <a:path h="1152975" w="1012522">
                <a:moveTo>
                  <a:pt x="0" y="0"/>
                </a:moveTo>
                <a:lnTo>
                  <a:pt x="1012521" y="0"/>
                </a:lnTo>
                <a:lnTo>
                  <a:pt x="1012521" y="1152974"/>
                </a:lnTo>
                <a:lnTo>
                  <a:pt x="0" y="115297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768886" y="6035077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6387101" y="1656273"/>
            <a:ext cx="6044218" cy="10133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42"/>
              </a:lnSpc>
            </a:pPr>
            <a:r>
              <a:rPr lang="en-US" sz="5958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Personalização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409210" y="4919234"/>
            <a:ext cx="7063752" cy="1180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Quando você coloca toda a culpa em si mesmo.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44740" y="4919234"/>
            <a:ext cx="7081717" cy="1180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Eu 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me distraio com o meu celular porque não tenho autocontrole.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332421" y="2890278"/>
            <a:ext cx="7315200" cy="159604"/>
          </a:xfrm>
          <a:custGeom>
            <a:avLst/>
            <a:gdLst/>
            <a:ahLst/>
            <a:cxnLst/>
            <a:rect r="r" b="b" t="t" l="l"/>
            <a:pathLst>
              <a:path h="159604" w="7315200">
                <a:moveTo>
                  <a:pt x="0" y="0"/>
                </a:moveTo>
                <a:lnTo>
                  <a:pt x="7315200" y="0"/>
                </a:lnTo>
                <a:lnTo>
                  <a:pt x="7315200" y="159605"/>
                </a:lnTo>
                <a:lnTo>
                  <a:pt x="0" y="15960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713585" y="3609737"/>
            <a:ext cx="1014947" cy="1071184"/>
          </a:xfrm>
          <a:custGeom>
            <a:avLst/>
            <a:gdLst/>
            <a:ahLst/>
            <a:cxnLst/>
            <a:rect r="r" b="b" t="t" l="l"/>
            <a:pathLst>
              <a:path h="1071184" w="1014947">
                <a:moveTo>
                  <a:pt x="1014947" y="0"/>
                </a:moveTo>
                <a:lnTo>
                  <a:pt x="0" y="0"/>
                </a:lnTo>
                <a:lnTo>
                  <a:pt x="0" y="1071184"/>
                </a:lnTo>
                <a:lnTo>
                  <a:pt x="1014947" y="1071184"/>
                </a:lnTo>
                <a:lnTo>
                  <a:pt x="1014947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5400000">
            <a:off x="12524462" y="1968960"/>
            <a:ext cx="833247" cy="4114800"/>
          </a:xfrm>
          <a:custGeom>
            <a:avLst/>
            <a:gdLst/>
            <a:ahLst/>
            <a:cxnLst/>
            <a:rect r="r" b="b" t="t" l="l"/>
            <a:pathLst>
              <a:path h="4114800" w="833247">
                <a:moveTo>
                  <a:pt x="0" y="0"/>
                </a:moveTo>
                <a:lnTo>
                  <a:pt x="833247" y="0"/>
                </a:lnTo>
                <a:lnTo>
                  <a:pt x="8332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057420" y="1643622"/>
            <a:ext cx="1037677" cy="1152975"/>
          </a:xfrm>
          <a:custGeom>
            <a:avLst/>
            <a:gdLst/>
            <a:ahLst/>
            <a:cxnLst/>
            <a:rect r="r" b="b" t="t" l="l"/>
            <a:pathLst>
              <a:path h="1152975" w="1037677">
                <a:moveTo>
                  <a:pt x="0" y="0"/>
                </a:moveTo>
                <a:lnTo>
                  <a:pt x="1037677" y="0"/>
                </a:lnTo>
                <a:lnTo>
                  <a:pt x="1037677" y="1152974"/>
                </a:lnTo>
                <a:lnTo>
                  <a:pt x="0" y="115297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874464" y="6318774"/>
            <a:ext cx="5546615" cy="3598367"/>
          </a:xfrm>
          <a:custGeom>
            <a:avLst/>
            <a:gdLst/>
            <a:ahLst/>
            <a:cxnLst/>
            <a:rect r="r" b="b" t="t" l="l"/>
            <a:pathLst>
              <a:path h="3598367" w="5546615">
                <a:moveTo>
                  <a:pt x="0" y="0"/>
                </a:moveTo>
                <a:lnTo>
                  <a:pt x="5546615" y="0"/>
                </a:lnTo>
                <a:lnTo>
                  <a:pt x="5546615" y="3598367"/>
                </a:lnTo>
                <a:lnTo>
                  <a:pt x="0" y="359836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6387101" y="1656273"/>
            <a:ext cx="6044218" cy="10133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42"/>
              </a:lnSpc>
            </a:pPr>
            <a:r>
              <a:rPr lang="en-US" sz="5958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Filtro Negativo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409210" y="4919234"/>
            <a:ext cx="7063752" cy="1180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Quando você se concentra apenas nos aspectos </a:t>
            </a:r>
            <a:r>
              <a:rPr lang="en-US" sz="3399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negativos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58631" y="4919234"/>
            <a:ext cx="7081717" cy="1180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Não consigo parar de pensar naquele comentário </a:t>
            </a:r>
            <a:r>
              <a:rPr lang="en-US" sz="3399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negativo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332421" y="2890278"/>
            <a:ext cx="7315200" cy="159604"/>
          </a:xfrm>
          <a:custGeom>
            <a:avLst/>
            <a:gdLst/>
            <a:ahLst/>
            <a:cxnLst/>
            <a:rect r="r" b="b" t="t" l="l"/>
            <a:pathLst>
              <a:path h="159604" w="7315200">
                <a:moveTo>
                  <a:pt x="0" y="0"/>
                </a:moveTo>
                <a:lnTo>
                  <a:pt x="7315200" y="0"/>
                </a:lnTo>
                <a:lnTo>
                  <a:pt x="7315200" y="159605"/>
                </a:lnTo>
                <a:lnTo>
                  <a:pt x="0" y="15960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713585" y="3609737"/>
            <a:ext cx="1014947" cy="1071184"/>
          </a:xfrm>
          <a:custGeom>
            <a:avLst/>
            <a:gdLst/>
            <a:ahLst/>
            <a:cxnLst/>
            <a:rect r="r" b="b" t="t" l="l"/>
            <a:pathLst>
              <a:path h="1071184" w="1014947">
                <a:moveTo>
                  <a:pt x="1014947" y="0"/>
                </a:moveTo>
                <a:lnTo>
                  <a:pt x="0" y="0"/>
                </a:lnTo>
                <a:lnTo>
                  <a:pt x="0" y="1071184"/>
                </a:lnTo>
                <a:lnTo>
                  <a:pt x="1014947" y="1071184"/>
                </a:lnTo>
                <a:lnTo>
                  <a:pt x="1014947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5400000">
            <a:off x="12524462" y="1968960"/>
            <a:ext cx="833247" cy="4114800"/>
          </a:xfrm>
          <a:custGeom>
            <a:avLst/>
            <a:gdLst/>
            <a:ahLst/>
            <a:cxnLst/>
            <a:rect r="r" b="b" t="t" l="l"/>
            <a:pathLst>
              <a:path h="4114800" w="833247">
                <a:moveTo>
                  <a:pt x="0" y="0"/>
                </a:moveTo>
                <a:lnTo>
                  <a:pt x="833247" y="0"/>
                </a:lnTo>
                <a:lnTo>
                  <a:pt x="8332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154734" y="1688702"/>
            <a:ext cx="935276" cy="1062814"/>
          </a:xfrm>
          <a:custGeom>
            <a:avLst/>
            <a:gdLst/>
            <a:ahLst/>
            <a:cxnLst/>
            <a:rect r="r" b="b" t="t" l="l"/>
            <a:pathLst>
              <a:path h="1062814" w="935276">
                <a:moveTo>
                  <a:pt x="0" y="0"/>
                </a:moveTo>
                <a:lnTo>
                  <a:pt x="935277" y="0"/>
                </a:lnTo>
                <a:lnTo>
                  <a:pt x="935277" y="1062814"/>
                </a:lnTo>
                <a:lnTo>
                  <a:pt x="0" y="106281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2982328">
            <a:off x="10543592" y="8156567"/>
            <a:ext cx="1506956" cy="1506956"/>
          </a:xfrm>
          <a:custGeom>
            <a:avLst/>
            <a:gdLst/>
            <a:ahLst/>
            <a:cxnLst/>
            <a:rect r="r" b="b" t="t" l="l"/>
            <a:pathLst>
              <a:path h="1506956" w="1506956">
                <a:moveTo>
                  <a:pt x="0" y="0"/>
                </a:moveTo>
                <a:lnTo>
                  <a:pt x="1506955" y="0"/>
                </a:lnTo>
                <a:lnTo>
                  <a:pt x="1506955" y="1506955"/>
                </a:lnTo>
                <a:lnTo>
                  <a:pt x="0" y="150695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408792" y="6699774"/>
            <a:ext cx="4474894" cy="3272266"/>
          </a:xfrm>
          <a:custGeom>
            <a:avLst/>
            <a:gdLst/>
            <a:ahLst/>
            <a:cxnLst/>
            <a:rect r="r" b="b" t="t" l="l"/>
            <a:pathLst>
              <a:path h="3272266" w="4474894">
                <a:moveTo>
                  <a:pt x="0" y="0"/>
                </a:moveTo>
                <a:lnTo>
                  <a:pt x="4474894" y="0"/>
                </a:lnTo>
                <a:lnTo>
                  <a:pt x="4474894" y="3272266"/>
                </a:lnTo>
                <a:lnTo>
                  <a:pt x="0" y="3272266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6603402" y="1656273"/>
            <a:ext cx="6044218" cy="10133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42"/>
              </a:lnSpc>
            </a:pPr>
            <a:r>
              <a:rPr lang="en-US" sz="5958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Premonição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409210" y="4919234"/>
            <a:ext cx="7063752" cy="1780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Quando você </a:t>
            </a:r>
            <a:r>
              <a:rPr lang="en-US" sz="3399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presume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saber o que vai acontecer e acha que será </a:t>
            </a:r>
            <a:r>
              <a:rPr lang="en-US" sz="3399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ruim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!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17160" y="4919234"/>
            <a:ext cx="6723188" cy="1780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Mandei uma mensagem de texto com raiva e agora meu amigo </a:t>
            </a:r>
            <a:r>
              <a:rPr lang="en-US" sz="3399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nunca mais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vai falar comigo.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332421" y="2890278"/>
            <a:ext cx="7315200" cy="159604"/>
          </a:xfrm>
          <a:custGeom>
            <a:avLst/>
            <a:gdLst/>
            <a:ahLst/>
            <a:cxnLst/>
            <a:rect r="r" b="b" t="t" l="l"/>
            <a:pathLst>
              <a:path h="159604" w="7315200">
                <a:moveTo>
                  <a:pt x="0" y="0"/>
                </a:moveTo>
                <a:lnTo>
                  <a:pt x="7315200" y="0"/>
                </a:lnTo>
                <a:lnTo>
                  <a:pt x="7315200" y="159605"/>
                </a:lnTo>
                <a:lnTo>
                  <a:pt x="0" y="15960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713585" y="3609737"/>
            <a:ext cx="1014947" cy="1071184"/>
          </a:xfrm>
          <a:custGeom>
            <a:avLst/>
            <a:gdLst/>
            <a:ahLst/>
            <a:cxnLst/>
            <a:rect r="r" b="b" t="t" l="l"/>
            <a:pathLst>
              <a:path h="1071184" w="1014947">
                <a:moveTo>
                  <a:pt x="1014947" y="0"/>
                </a:moveTo>
                <a:lnTo>
                  <a:pt x="0" y="0"/>
                </a:lnTo>
                <a:lnTo>
                  <a:pt x="0" y="1071184"/>
                </a:lnTo>
                <a:lnTo>
                  <a:pt x="1014947" y="1071184"/>
                </a:lnTo>
                <a:lnTo>
                  <a:pt x="1014947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5400000">
            <a:off x="12524462" y="1968960"/>
            <a:ext cx="833247" cy="4114800"/>
          </a:xfrm>
          <a:custGeom>
            <a:avLst/>
            <a:gdLst/>
            <a:ahLst/>
            <a:cxnLst/>
            <a:rect r="r" b="b" t="t" l="l"/>
            <a:pathLst>
              <a:path h="4114800" w="833247">
                <a:moveTo>
                  <a:pt x="0" y="0"/>
                </a:moveTo>
                <a:lnTo>
                  <a:pt x="833247" y="0"/>
                </a:lnTo>
                <a:lnTo>
                  <a:pt x="8332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2982328">
            <a:off x="10543592" y="8156567"/>
            <a:ext cx="1506956" cy="1506956"/>
          </a:xfrm>
          <a:custGeom>
            <a:avLst/>
            <a:gdLst/>
            <a:ahLst/>
            <a:cxnLst/>
            <a:rect r="r" b="b" t="t" l="l"/>
            <a:pathLst>
              <a:path h="1506956" w="1506956">
                <a:moveTo>
                  <a:pt x="0" y="0"/>
                </a:moveTo>
                <a:lnTo>
                  <a:pt x="1506955" y="0"/>
                </a:lnTo>
                <a:lnTo>
                  <a:pt x="1506955" y="1506955"/>
                </a:lnTo>
                <a:lnTo>
                  <a:pt x="0" y="150695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408792" y="6699774"/>
            <a:ext cx="4474894" cy="3272266"/>
          </a:xfrm>
          <a:custGeom>
            <a:avLst/>
            <a:gdLst/>
            <a:ahLst/>
            <a:cxnLst/>
            <a:rect r="r" b="b" t="t" l="l"/>
            <a:pathLst>
              <a:path h="3272266" w="4474894">
                <a:moveTo>
                  <a:pt x="0" y="0"/>
                </a:moveTo>
                <a:lnTo>
                  <a:pt x="4474894" y="0"/>
                </a:lnTo>
                <a:lnTo>
                  <a:pt x="4474894" y="3272266"/>
                </a:lnTo>
                <a:lnTo>
                  <a:pt x="0" y="327226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399021" y="1660256"/>
            <a:ext cx="1009771" cy="1119706"/>
          </a:xfrm>
          <a:custGeom>
            <a:avLst/>
            <a:gdLst/>
            <a:ahLst/>
            <a:cxnLst/>
            <a:rect r="r" b="b" t="t" l="l"/>
            <a:pathLst>
              <a:path h="1119706" w="1009771">
                <a:moveTo>
                  <a:pt x="0" y="0"/>
                </a:moveTo>
                <a:lnTo>
                  <a:pt x="1009771" y="0"/>
                </a:lnTo>
                <a:lnTo>
                  <a:pt x="1009771" y="1119706"/>
                </a:lnTo>
                <a:lnTo>
                  <a:pt x="0" y="111970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6603402" y="1656273"/>
            <a:ext cx="6044218" cy="10133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42"/>
              </a:lnSpc>
            </a:pPr>
            <a:r>
              <a:rPr lang="en-US" sz="5958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Eu deveria...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409210" y="4919234"/>
            <a:ext cx="7063752" cy="1780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Quando você pensa no que "deveria" (ou não deveria) </a:t>
            </a:r>
            <a:r>
              <a:rPr lang="en-US" sz="3399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fazer ou ser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31052" y="4919234"/>
            <a:ext cx="6723188" cy="1780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Eu deveria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responder as mensagens da minha amiga imediatamente.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48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287361" y="5627800"/>
            <a:ext cx="5405320" cy="4114800"/>
          </a:xfrm>
          <a:custGeom>
            <a:avLst/>
            <a:gdLst/>
            <a:ahLst/>
            <a:cxnLst/>
            <a:rect r="r" b="b" t="t" l="l"/>
            <a:pathLst>
              <a:path h="4114800" w="5405320">
                <a:moveTo>
                  <a:pt x="0" y="0"/>
                </a:moveTo>
                <a:lnTo>
                  <a:pt x="5405320" y="0"/>
                </a:lnTo>
                <a:lnTo>
                  <a:pt x="540532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48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860604" y="3340159"/>
            <a:ext cx="10402857" cy="4750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12"/>
              </a:lnSpc>
            </a:pPr>
            <a:r>
              <a:rPr lang="en-US" sz="449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Questionar </a:t>
            </a:r>
            <a:r>
              <a:rPr lang="en-US" sz="4491">
                <a:solidFill>
                  <a:srgbClr val="1F1A17"/>
                </a:solidFill>
                <a:latin typeface="Open Sans"/>
                <a:ea typeface="Open Sans"/>
                <a:cs typeface="Open Sans"/>
                <a:sym typeface="Open Sans"/>
              </a:rPr>
              <a:t>os pensamentos</a:t>
            </a:r>
          </a:p>
          <a:p>
            <a:pPr algn="l">
              <a:lnSpc>
                <a:spcPts val="9612"/>
              </a:lnSpc>
            </a:pPr>
            <a:r>
              <a:rPr lang="en-US" sz="449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Buscar</a:t>
            </a:r>
            <a:r>
              <a:rPr lang="en-US" sz="4491">
                <a:solidFill>
                  <a:srgbClr val="1F1A17"/>
                </a:solidFill>
                <a:latin typeface="Open Sans"/>
                <a:ea typeface="Open Sans"/>
                <a:cs typeface="Open Sans"/>
                <a:sym typeface="Open Sans"/>
              </a:rPr>
              <a:t> evidências</a:t>
            </a:r>
          </a:p>
          <a:p>
            <a:pPr algn="l">
              <a:lnSpc>
                <a:spcPts val="9612"/>
              </a:lnSpc>
            </a:pPr>
            <a:r>
              <a:rPr lang="en-US" sz="449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Focar</a:t>
            </a:r>
            <a:r>
              <a:rPr lang="en-US" sz="4491">
                <a:solidFill>
                  <a:srgbClr val="1F1A17"/>
                </a:solidFill>
                <a:latin typeface="Open Sans"/>
                <a:ea typeface="Open Sans"/>
                <a:cs typeface="Open Sans"/>
                <a:sym typeface="Open Sans"/>
              </a:rPr>
              <a:t> no positivo</a:t>
            </a:r>
          </a:p>
          <a:p>
            <a:pPr algn="l">
              <a:lnSpc>
                <a:spcPts val="9612"/>
              </a:lnSpc>
            </a:pPr>
            <a:r>
              <a:rPr lang="en-US" sz="449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Compartilhar</a:t>
            </a:r>
            <a:r>
              <a:rPr lang="en-US" sz="4491">
                <a:solidFill>
                  <a:srgbClr val="1F1A17"/>
                </a:solidFill>
                <a:latin typeface="Open Sans"/>
                <a:ea typeface="Open Sans"/>
                <a:cs typeface="Open Sans"/>
                <a:sym typeface="Open Sans"/>
              </a:rPr>
              <a:t> seus sentimentos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2463714" y="2175991"/>
            <a:ext cx="2384686" cy="2256509"/>
          </a:xfrm>
          <a:custGeom>
            <a:avLst/>
            <a:gdLst/>
            <a:ahLst/>
            <a:cxnLst/>
            <a:rect r="r" b="b" t="t" l="l"/>
            <a:pathLst>
              <a:path h="2256509" w="2384686">
                <a:moveTo>
                  <a:pt x="0" y="0"/>
                </a:moveTo>
                <a:lnTo>
                  <a:pt x="2384685" y="0"/>
                </a:lnTo>
                <a:lnTo>
                  <a:pt x="2384685" y="2256509"/>
                </a:lnTo>
                <a:lnTo>
                  <a:pt x="0" y="225650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590587" y="4432500"/>
            <a:ext cx="1974390" cy="1567172"/>
          </a:xfrm>
          <a:custGeom>
            <a:avLst/>
            <a:gdLst/>
            <a:ahLst/>
            <a:cxnLst/>
            <a:rect r="r" b="b" t="t" l="l"/>
            <a:pathLst>
              <a:path h="1567172" w="1974390">
                <a:moveTo>
                  <a:pt x="0" y="0"/>
                </a:moveTo>
                <a:lnTo>
                  <a:pt x="1974390" y="0"/>
                </a:lnTo>
                <a:lnTo>
                  <a:pt x="1974390" y="1567172"/>
                </a:lnTo>
                <a:lnTo>
                  <a:pt x="0" y="156717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841399" y="5920011"/>
            <a:ext cx="1197052" cy="1164405"/>
          </a:xfrm>
          <a:custGeom>
            <a:avLst/>
            <a:gdLst/>
            <a:ahLst/>
            <a:cxnLst/>
            <a:rect r="r" b="b" t="t" l="l"/>
            <a:pathLst>
              <a:path h="1164405" w="1197052">
                <a:moveTo>
                  <a:pt x="0" y="0"/>
                </a:moveTo>
                <a:lnTo>
                  <a:pt x="1197052" y="0"/>
                </a:lnTo>
                <a:lnTo>
                  <a:pt x="1197052" y="1164405"/>
                </a:lnTo>
                <a:lnTo>
                  <a:pt x="0" y="116440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076126" y="7623341"/>
            <a:ext cx="3003312" cy="2526536"/>
          </a:xfrm>
          <a:custGeom>
            <a:avLst/>
            <a:gdLst/>
            <a:ahLst/>
            <a:cxnLst/>
            <a:rect r="r" b="b" t="t" l="l"/>
            <a:pathLst>
              <a:path h="2526536" w="3003312">
                <a:moveTo>
                  <a:pt x="0" y="0"/>
                </a:moveTo>
                <a:lnTo>
                  <a:pt x="3003312" y="0"/>
                </a:lnTo>
                <a:lnTo>
                  <a:pt x="3003312" y="2526536"/>
                </a:lnTo>
                <a:lnTo>
                  <a:pt x="0" y="25265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897057" y="420013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SÍNTESE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15972" y="4550315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 que Aprendemos?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Até a Próxima!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DAGdAyBFTcY</dc:identifier>
  <dcterms:modified xsi:type="dcterms:W3CDTF">2011-08-01T06:04:30Z</dcterms:modified>
  <cp:revision>1</cp:revision>
  <dc:title>#44 - Armadilhas de Pensamento</dc:title>
</cp:coreProperties>
</file>