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10814" y="5771760"/>
            <a:ext cx="4647075" cy="4735873"/>
          </a:xfrm>
          <a:custGeom>
            <a:avLst/>
            <a:gdLst/>
            <a:ahLst/>
            <a:cxnLst/>
            <a:rect r="r" b="b" t="t" l="l"/>
            <a:pathLst>
              <a:path h="4735873" w="4647075">
                <a:moveTo>
                  <a:pt x="0" y="0"/>
                </a:moveTo>
                <a:lnTo>
                  <a:pt x="4647076" y="0"/>
                </a:lnTo>
                <a:lnTo>
                  <a:pt x="4647076" y="4735873"/>
                </a:lnTo>
                <a:lnTo>
                  <a:pt x="0" y="4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32523" y="3946572"/>
            <a:ext cx="11650734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 Amigo Robô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69335" y="5084544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Dilema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25376" y="4800297"/>
            <a:ext cx="807333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Inteligência Artificial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009649" y="4800297"/>
            <a:ext cx="8073335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IA Generativa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3918500"/>
            <a:ext cx="2631590" cy="2883217"/>
          </a:xfrm>
          <a:custGeom>
            <a:avLst/>
            <a:gdLst/>
            <a:ahLst/>
            <a:cxnLst/>
            <a:rect r="r" b="b" t="t" l="l"/>
            <a:pathLst>
              <a:path h="2883217" w="2631590">
                <a:moveTo>
                  <a:pt x="0" y="0"/>
                </a:moveTo>
                <a:lnTo>
                  <a:pt x="2631590" y="0"/>
                </a:lnTo>
                <a:lnTo>
                  <a:pt x="2631590" y="2883217"/>
                </a:lnTo>
                <a:lnTo>
                  <a:pt x="0" y="28832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24646" y="4525242"/>
            <a:ext cx="2445331" cy="2679147"/>
          </a:xfrm>
          <a:custGeom>
            <a:avLst/>
            <a:gdLst/>
            <a:ahLst/>
            <a:cxnLst/>
            <a:rect r="r" b="b" t="t" l="l"/>
            <a:pathLst>
              <a:path h="2679147" w="2445331">
                <a:moveTo>
                  <a:pt x="0" y="0"/>
                </a:moveTo>
                <a:lnTo>
                  <a:pt x="2445331" y="0"/>
                </a:lnTo>
                <a:lnTo>
                  <a:pt x="2445331" y="2679147"/>
                </a:lnTo>
                <a:lnTo>
                  <a:pt x="0" y="2679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88332">
            <a:off x="8731099" y="2597893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81149">
            <a:off x="5213684" y="2597893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63834">
            <a:off x="8565008" y="2503529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7" y="0"/>
                </a:lnTo>
                <a:lnTo>
                  <a:pt x="449754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35177">
            <a:off x="4854368" y="2503529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55031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DAGc7WZE8-A</dc:identifier>
  <dcterms:modified xsi:type="dcterms:W3CDTF">2011-08-01T06:04:30Z</dcterms:modified>
  <cp:revision>1</cp:revision>
  <dc:title>#43 - Meu Amigo Robô: Dilema</dc:title>
</cp:coreProperties>
</file>