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6858000" cy="9144000"/>
  <p:embeddedFontLst>
    <p:embeddedFont>
      <p:font typeface="Glacial Indifference Bold" charset="1" panose="00000800000000000000"/>
      <p:regular r:id="rId15"/>
    </p:embeddedFont>
    <p:embeddedFont>
      <p:font typeface="Nourd Bold" charset="1" panose="00000800000000000000"/>
      <p:regular r:id="rId16"/>
    </p:embeddedFont>
    <p:embeddedFont>
      <p:font typeface="Glacial Indifference" charset="1" panose="00000000000000000000"/>
      <p:regular r:id="rId17"/>
    </p:embeddedFont>
    <p:embeddedFont>
      <p:font typeface="More Sugar" charset="1" panose="00000000000000000000"/>
      <p:regular r:id="rId18"/>
    </p:embeddedFont>
    <p:embeddedFont>
      <p:font typeface="Open Sans Bold" charset="1" panose="020B0806030504020204"/>
      <p:regular r:id="rId19"/>
    </p:embeddedFont>
    <p:embeddedFont>
      <p:font typeface="Open Sans" charset="1" panose="020B0606030504020204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svg" Type="http://schemas.openxmlformats.org/officeDocument/2006/relationships/image"/><Relationship Id="rId11" Target="../media/image9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http://passaporte.education" TargetMode="External" Type="http://schemas.openxmlformats.org/officeDocument/2006/relationships/hyperlink"/><Relationship Id="rId9" Target="../media/image7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3.png" Type="http://schemas.openxmlformats.org/officeDocument/2006/relationships/image"/><Relationship Id="rId11" Target="../media/image14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0.png" Type="http://schemas.openxmlformats.org/officeDocument/2006/relationships/image"/><Relationship Id="rId8" Target="../media/image11.png" Type="http://schemas.openxmlformats.org/officeDocument/2006/relationships/image"/><Relationship Id="rId9" Target="../media/image12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5.png" Type="http://schemas.openxmlformats.org/officeDocument/2006/relationships/image"/><Relationship Id="rId8" Target="../media/image16.png" Type="http://schemas.openxmlformats.org/officeDocument/2006/relationships/image"/><Relationship Id="rId9" Target="../media/image17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5.png" Type="http://schemas.openxmlformats.org/officeDocument/2006/relationships/image"/><Relationship Id="rId8" Target="../media/image16.png" Type="http://schemas.openxmlformats.org/officeDocument/2006/relationships/image"/><Relationship Id="rId9" Target="../media/image17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1.svg" Type="http://schemas.openxmlformats.org/officeDocument/2006/relationships/image"/><Relationship Id="rId11" Target="../media/image22.png" Type="http://schemas.openxmlformats.org/officeDocument/2006/relationships/image"/><Relationship Id="rId12" Target="../media/image23.svg" Type="http://schemas.openxmlformats.org/officeDocument/2006/relationships/image"/><Relationship Id="rId13" Target="../media/image24.png" Type="http://schemas.openxmlformats.org/officeDocument/2006/relationships/image"/><Relationship Id="rId14" Target="../media/image25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8.png" Type="http://schemas.openxmlformats.org/officeDocument/2006/relationships/image"/><Relationship Id="rId8" Target="../media/image19.jpeg" Type="http://schemas.openxmlformats.org/officeDocument/2006/relationships/image"/><Relationship Id="rId9" Target="../media/image20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jpeg" Type="http://schemas.openxmlformats.org/officeDocument/2006/relationships/image"/><Relationship Id="rId11" Target="../media/image30.jpeg" Type="http://schemas.openxmlformats.org/officeDocument/2006/relationships/image"/><Relationship Id="rId12" Target="../media/image31.png" Type="http://schemas.openxmlformats.org/officeDocument/2006/relationships/image"/><Relationship Id="rId13" Target="../media/image32.svg" Type="http://schemas.openxmlformats.org/officeDocument/2006/relationships/image"/><Relationship Id="rId14" Target="../media/image33.png" Type="http://schemas.openxmlformats.org/officeDocument/2006/relationships/image"/><Relationship Id="rId15" Target="../media/image34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26.png" Type="http://schemas.openxmlformats.org/officeDocument/2006/relationships/image"/><Relationship Id="rId8" Target="../media/image27.png" Type="http://schemas.openxmlformats.org/officeDocument/2006/relationships/image"/><Relationship Id="rId9" Target="../media/image28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35.png" Type="http://schemas.openxmlformats.org/officeDocument/2006/relationships/image"/><Relationship Id="rId8" Target="../media/image36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030254" y="865594"/>
            <a:ext cx="13779070" cy="8392706"/>
          </a:xfrm>
          <a:custGeom>
            <a:avLst/>
            <a:gdLst/>
            <a:ahLst/>
            <a:cxnLst/>
            <a:rect r="r" b="b" t="t" l="l"/>
            <a:pathLst>
              <a:path h="8392706" w="13779070">
                <a:moveTo>
                  <a:pt x="0" y="0"/>
                </a:moveTo>
                <a:lnTo>
                  <a:pt x="13779070" y="0"/>
                </a:lnTo>
                <a:lnTo>
                  <a:pt x="13779070" y="8392706"/>
                </a:lnTo>
                <a:lnTo>
                  <a:pt x="0" y="83927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60645" y="4258647"/>
            <a:ext cx="15318288" cy="2584961"/>
          </a:xfrm>
          <a:custGeom>
            <a:avLst/>
            <a:gdLst/>
            <a:ahLst/>
            <a:cxnLst/>
            <a:rect r="r" b="b" t="t" l="l"/>
            <a:pathLst>
              <a:path h="2584961" w="15318288">
                <a:moveTo>
                  <a:pt x="0" y="0"/>
                </a:moveTo>
                <a:lnTo>
                  <a:pt x="15318288" y="0"/>
                </a:lnTo>
                <a:lnTo>
                  <a:pt x="15318288" y="2584961"/>
                </a:lnTo>
                <a:lnTo>
                  <a:pt x="0" y="25849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>
            <a:hlinkClick r:id="rId8" tooltip="http://passaporte.education"/>
          </p:cNvPr>
          <p:cNvSpPr/>
          <p:nvPr/>
        </p:nvSpPr>
        <p:spPr>
          <a:xfrm flipH="false" flipV="false" rot="0">
            <a:off x="16085768" y="8556547"/>
            <a:ext cx="2062716" cy="1403506"/>
          </a:xfrm>
          <a:custGeom>
            <a:avLst/>
            <a:gdLst/>
            <a:ahLst/>
            <a:cxnLst/>
            <a:rect r="r" b="b" t="t" l="l"/>
            <a:pathLst>
              <a:path h="1403506" w="2062716">
                <a:moveTo>
                  <a:pt x="0" y="0"/>
                </a:moveTo>
                <a:lnTo>
                  <a:pt x="2062715" y="0"/>
                </a:lnTo>
                <a:lnTo>
                  <a:pt x="2062715" y="1403506"/>
                </a:lnTo>
                <a:lnTo>
                  <a:pt x="0" y="14035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228823" y="2201247"/>
            <a:ext cx="3787280" cy="4734100"/>
          </a:xfrm>
          <a:custGeom>
            <a:avLst/>
            <a:gdLst/>
            <a:ahLst/>
            <a:cxnLst/>
            <a:rect r="r" b="b" t="t" l="l"/>
            <a:pathLst>
              <a:path h="4734100" w="3787280">
                <a:moveTo>
                  <a:pt x="0" y="0"/>
                </a:moveTo>
                <a:lnTo>
                  <a:pt x="3787280" y="0"/>
                </a:lnTo>
                <a:lnTo>
                  <a:pt x="3787280" y="4734099"/>
                </a:lnTo>
                <a:lnTo>
                  <a:pt x="0" y="473409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3641814" y="6188785"/>
            <a:ext cx="3885462" cy="3069515"/>
          </a:xfrm>
          <a:custGeom>
            <a:avLst/>
            <a:gdLst/>
            <a:ahLst/>
            <a:cxnLst/>
            <a:rect r="r" b="b" t="t" l="l"/>
            <a:pathLst>
              <a:path h="3069515" w="3885462">
                <a:moveTo>
                  <a:pt x="3885461" y="0"/>
                </a:moveTo>
                <a:lnTo>
                  <a:pt x="0" y="0"/>
                </a:lnTo>
                <a:lnTo>
                  <a:pt x="0" y="3069515"/>
                </a:lnTo>
                <a:lnTo>
                  <a:pt x="3885461" y="3069515"/>
                </a:lnTo>
                <a:lnTo>
                  <a:pt x="3885461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21837" y="3946572"/>
            <a:ext cx="13198418" cy="2002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340"/>
              </a:lnSpc>
            </a:pPr>
            <a:r>
              <a:rPr lang="en-US" b="true" sz="11671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 Vida Dupla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502347" y="924249"/>
            <a:ext cx="8814656" cy="6920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68"/>
              </a:lnSpc>
            </a:pPr>
            <a:r>
              <a:rPr lang="en-US" b="true" sz="4048" spc="1109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TEMA DA AULA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921045" y="5074955"/>
            <a:ext cx="7839989" cy="19990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340"/>
              </a:lnSpc>
            </a:pPr>
            <a:r>
              <a:rPr lang="en-US" sz="11671">
                <a:solidFill>
                  <a:srgbClr val="975AB6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 Helena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2841175" y="3070136"/>
            <a:ext cx="3677397" cy="5498104"/>
            <a:chOff x="0" y="0"/>
            <a:chExt cx="968533" cy="144806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968533" cy="1448060"/>
            </a:xfrm>
            <a:custGeom>
              <a:avLst/>
              <a:gdLst/>
              <a:ahLst/>
              <a:cxnLst/>
              <a:rect r="r" b="b" t="t" l="l"/>
              <a:pathLst>
                <a:path h="1448060" w="968533">
                  <a:moveTo>
                    <a:pt x="107369" y="0"/>
                  </a:moveTo>
                  <a:lnTo>
                    <a:pt x="861164" y="0"/>
                  </a:lnTo>
                  <a:cubicBezTo>
                    <a:pt x="920462" y="0"/>
                    <a:pt x="968533" y="48071"/>
                    <a:pt x="968533" y="107369"/>
                  </a:cubicBezTo>
                  <a:lnTo>
                    <a:pt x="968533" y="1340691"/>
                  </a:lnTo>
                  <a:cubicBezTo>
                    <a:pt x="968533" y="1399989"/>
                    <a:pt x="920462" y="1448060"/>
                    <a:pt x="861164" y="1448060"/>
                  </a:cubicBezTo>
                  <a:lnTo>
                    <a:pt x="107369" y="1448060"/>
                  </a:lnTo>
                  <a:cubicBezTo>
                    <a:pt x="48071" y="1448060"/>
                    <a:pt x="0" y="1399989"/>
                    <a:pt x="0" y="1340691"/>
                  </a:cubicBezTo>
                  <a:lnTo>
                    <a:pt x="0" y="107369"/>
                  </a:lnTo>
                  <a:cubicBezTo>
                    <a:pt x="0" y="48071"/>
                    <a:pt x="48071" y="0"/>
                    <a:pt x="107369" y="0"/>
                  </a:cubicBezTo>
                  <a:close/>
                </a:path>
              </a:pathLst>
            </a:custGeom>
            <a:solidFill>
              <a:srgbClr val="484FA2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968533" cy="14861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7152868" y="3070136"/>
            <a:ext cx="3677397" cy="5498104"/>
            <a:chOff x="0" y="0"/>
            <a:chExt cx="968533" cy="144806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968533" cy="1448060"/>
            </a:xfrm>
            <a:custGeom>
              <a:avLst/>
              <a:gdLst/>
              <a:ahLst/>
              <a:cxnLst/>
              <a:rect r="r" b="b" t="t" l="l"/>
              <a:pathLst>
                <a:path h="1448060" w="968533">
                  <a:moveTo>
                    <a:pt x="107369" y="0"/>
                  </a:moveTo>
                  <a:lnTo>
                    <a:pt x="861164" y="0"/>
                  </a:lnTo>
                  <a:cubicBezTo>
                    <a:pt x="920462" y="0"/>
                    <a:pt x="968533" y="48071"/>
                    <a:pt x="968533" y="107369"/>
                  </a:cubicBezTo>
                  <a:lnTo>
                    <a:pt x="968533" y="1340691"/>
                  </a:lnTo>
                  <a:cubicBezTo>
                    <a:pt x="968533" y="1399989"/>
                    <a:pt x="920462" y="1448060"/>
                    <a:pt x="861164" y="1448060"/>
                  </a:cubicBezTo>
                  <a:lnTo>
                    <a:pt x="107369" y="1448060"/>
                  </a:lnTo>
                  <a:cubicBezTo>
                    <a:pt x="48071" y="1448060"/>
                    <a:pt x="0" y="1399989"/>
                    <a:pt x="0" y="1340691"/>
                  </a:cubicBezTo>
                  <a:lnTo>
                    <a:pt x="0" y="107369"/>
                  </a:lnTo>
                  <a:cubicBezTo>
                    <a:pt x="0" y="48071"/>
                    <a:pt x="48071" y="0"/>
                    <a:pt x="107369" y="0"/>
                  </a:cubicBezTo>
                  <a:close/>
                </a:path>
              </a:pathLst>
            </a:custGeom>
            <a:solidFill>
              <a:srgbClr val="F6D46B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968533" cy="14861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1461470" y="3070136"/>
            <a:ext cx="3677397" cy="5498104"/>
            <a:chOff x="0" y="0"/>
            <a:chExt cx="968533" cy="144806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968533" cy="1448060"/>
            </a:xfrm>
            <a:custGeom>
              <a:avLst/>
              <a:gdLst/>
              <a:ahLst/>
              <a:cxnLst/>
              <a:rect r="r" b="b" t="t" l="l"/>
              <a:pathLst>
                <a:path h="1448060" w="968533">
                  <a:moveTo>
                    <a:pt x="107369" y="0"/>
                  </a:moveTo>
                  <a:lnTo>
                    <a:pt x="861164" y="0"/>
                  </a:lnTo>
                  <a:cubicBezTo>
                    <a:pt x="920462" y="0"/>
                    <a:pt x="968533" y="48071"/>
                    <a:pt x="968533" y="107369"/>
                  </a:cubicBezTo>
                  <a:lnTo>
                    <a:pt x="968533" y="1340691"/>
                  </a:lnTo>
                  <a:cubicBezTo>
                    <a:pt x="968533" y="1399989"/>
                    <a:pt x="920462" y="1448060"/>
                    <a:pt x="861164" y="1448060"/>
                  </a:cubicBezTo>
                  <a:lnTo>
                    <a:pt x="107369" y="1448060"/>
                  </a:lnTo>
                  <a:cubicBezTo>
                    <a:pt x="48071" y="1448060"/>
                    <a:pt x="0" y="1399989"/>
                    <a:pt x="0" y="1340691"/>
                  </a:cubicBezTo>
                  <a:lnTo>
                    <a:pt x="0" y="107369"/>
                  </a:lnTo>
                  <a:cubicBezTo>
                    <a:pt x="0" y="48071"/>
                    <a:pt x="48071" y="0"/>
                    <a:pt x="107369" y="0"/>
                  </a:cubicBezTo>
                  <a:close/>
                </a:path>
              </a:pathLst>
            </a:custGeom>
            <a:solidFill>
              <a:srgbClr val="7ED957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968533" cy="14861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2109157" y="4812328"/>
            <a:ext cx="4133082" cy="5700370"/>
            <a:chOff x="0" y="0"/>
            <a:chExt cx="5510775" cy="7600493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1201574" y="0"/>
              <a:ext cx="4309201" cy="5361370"/>
            </a:xfrm>
            <a:custGeom>
              <a:avLst/>
              <a:gdLst/>
              <a:ahLst/>
              <a:cxnLst/>
              <a:rect r="r" b="b" t="t" l="l"/>
              <a:pathLst>
                <a:path h="5361370" w="4309201">
                  <a:moveTo>
                    <a:pt x="0" y="0"/>
                  </a:moveTo>
                  <a:lnTo>
                    <a:pt x="4309201" y="0"/>
                  </a:lnTo>
                  <a:lnTo>
                    <a:pt x="4309201" y="5361370"/>
                  </a:lnTo>
                  <a:lnTo>
                    <a:pt x="0" y="53613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3122247"/>
              <a:ext cx="1942439" cy="4478246"/>
            </a:xfrm>
            <a:custGeom>
              <a:avLst/>
              <a:gdLst/>
              <a:ahLst/>
              <a:cxnLst/>
              <a:rect r="r" b="b" t="t" l="l"/>
              <a:pathLst>
                <a:path h="4478246" w="1942439">
                  <a:moveTo>
                    <a:pt x="0" y="0"/>
                  </a:moveTo>
                  <a:lnTo>
                    <a:pt x="1942439" y="0"/>
                  </a:lnTo>
                  <a:lnTo>
                    <a:pt x="1942439" y="4478246"/>
                  </a:lnTo>
                  <a:lnTo>
                    <a:pt x="0" y="44782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17" id="17"/>
          <p:cNvSpPr/>
          <p:nvPr/>
        </p:nvSpPr>
        <p:spPr>
          <a:xfrm flipH="false" flipV="false" rot="0">
            <a:off x="7484507" y="4970727"/>
            <a:ext cx="2887003" cy="3597512"/>
          </a:xfrm>
          <a:custGeom>
            <a:avLst/>
            <a:gdLst/>
            <a:ahLst/>
            <a:cxnLst/>
            <a:rect r="r" b="b" t="t" l="l"/>
            <a:pathLst>
              <a:path h="3597512" w="2887003">
                <a:moveTo>
                  <a:pt x="0" y="0"/>
                </a:moveTo>
                <a:lnTo>
                  <a:pt x="2887004" y="0"/>
                </a:lnTo>
                <a:lnTo>
                  <a:pt x="2887004" y="3597512"/>
                </a:lnTo>
                <a:lnTo>
                  <a:pt x="0" y="359751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1564967" y="4430065"/>
            <a:ext cx="4266158" cy="4138174"/>
          </a:xfrm>
          <a:custGeom>
            <a:avLst/>
            <a:gdLst/>
            <a:ahLst/>
            <a:cxnLst/>
            <a:rect r="r" b="b" t="t" l="l"/>
            <a:pathLst>
              <a:path h="4138174" w="4266158">
                <a:moveTo>
                  <a:pt x="0" y="0"/>
                </a:moveTo>
                <a:lnTo>
                  <a:pt x="4266159" y="0"/>
                </a:lnTo>
                <a:lnTo>
                  <a:pt x="4266159" y="4138174"/>
                </a:lnTo>
                <a:lnTo>
                  <a:pt x="0" y="413817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CONTEXTO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2744648" y="3508286"/>
            <a:ext cx="3870451" cy="513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71"/>
              </a:lnSpc>
            </a:pPr>
            <a:r>
              <a:rPr lang="en-US" sz="3051">
                <a:solidFill>
                  <a:srgbClr val="FFFFFF"/>
                </a:solidFill>
                <a:latin typeface="More Sugar"/>
                <a:ea typeface="More Sugar"/>
                <a:cs typeface="More Sugar"/>
                <a:sym typeface="More Sugar"/>
              </a:rPr>
              <a:t>Feed Selecionado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7103059" y="3460724"/>
            <a:ext cx="3870451" cy="513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71"/>
              </a:lnSpc>
            </a:pPr>
            <a:r>
              <a:rPr lang="en-US" sz="3051">
                <a:solidFill>
                  <a:srgbClr val="FFFFFF"/>
                </a:solidFill>
                <a:latin typeface="More Sugar"/>
                <a:ea typeface="More Sugar"/>
                <a:cs typeface="More Sugar"/>
                <a:sym typeface="More Sugar"/>
              </a:rPr>
              <a:t>Persona Online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1672202" y="3508286"/>
            <a:ext cx="3466664" cy="4654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26"/>
              </a:lnSpc>
            </a:pPr>
            <a:r>
              <a:rPr lang="en-US" sz="2732">
                <a:solidFill>
                  <a:srgbClr val="FFFFFF"/>
                </a:solidFill>
                <a:latin typeface="More Sugar"/>
                <a:ea typeface="More Sugar"/>
                <a:cs typeface="More Sugar"/>
                <a:sym typeface="More Sugar"/>
              </a:rPr>
              <a:t>Falsa Realidade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5635489" y="2085682"/>
            <a:ext cx="6709064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 que esses termos significam?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326999" y="3927395"/>
            <a:ext cx="14062383" cy="3176083"/>
          </a:xfrm>
          <a:custGeom>
            <a:avLst/>
            <a:gdLst/>
            <a:ahLst/>
            <a:cxnLst/>
            <a:rect r="r" b="b" t="t" l="l"/>
            <a:pathLst>
              <a:path h="3176083" w="14062383">
                <a:moveTo>
                  <a:pt x="0" y="0"/>
                </a:moveTo>
                <a:lnTo>
                  <a:pt x="14062383" y="0"/>
                </a:lnTo>
                <a:lnTo>
                  <a:pt x="14062383" y="3176084"/>
                </a:lnTo>
                <a:lnTo>
                  <a:pt x="0" y="317608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755004">
            <a:off x="13749119" y="6204456"/>
            <a:ext cx="1089757" cy="1089757"/>
          </a:xfrm>
          <a:custGeom>
            <a:avLst/>
            <a:gdLst/>
            <a:ahLst/>
            <a:cxnLst/>
            <a:rect r="r" b="b" t="t" l="l"/>
            <a:pathLst>
              <a:path h="1089757" w="1089757">
                <a:moveTo>
                  <a:pt x="0" y="0"/>
                </a:moveTo>
                <a:lnTo>
                  <a:pt x="1089757" y="0"/>
                </a:lnTo>
                <a:lnTo>
                  <a:pt x="1089757" y="1089757"/>
                </a:lnTo>
                <a:lnTo>
                  <a:pt x="0" y="108975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DESAFIO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326999" y="3927395"/>
            <a:ext cx="14062383" cy="3176083"/>
          </a:xfrm>
          <a:custGeom>
            <a:avLst/>
            <a:gdLst/>
            <a:ahLst/>
            <a:cxnLst/>
            <a:rect r="r" b="b" t="t" l="l"/>
            <a:pathLst>
              <a:path h="3176083" w="14062383">
                <a:moveTo>
                  <a:pt x="0" y="0"/>
                </a:moveTo>
                <a:lnTo>
                  <a:pt x="14062383" y="0"/>
                </a:lnTo>
                <a:lnTo>
                  <a:pt x="14062383" y="3176084"/>
                </a:lnTo>
                <a:lnTo>
                  <a:pt x="0" y="317608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755004">
            <a:off x="13749119" y="6204456"/>
            <a:ext cx="1089757" cy="1089757"/>
          </a:xfrm>
          <a:custGeom>
            <a:avLst/>
            <a:gdLst/>
            <a:ahLst/>
            <a:cxnLst/>
            <a:rect r="r" b="b" t="t" l="l"/>
            <a:pathLst>
              <a:path h="1089757" w="1089757">
                <a:moveTo>
                  <a:pt x="0" y="0"/>
                </a:moveTo>
                <a:lnTo>
                  <a:pt x="1089757" y="0"/>
                </a:lnTo>
                <a:lnTo>
                  <a:pt x="1089757" y="1089757"/>
                </a:lnTo>
                <a:lnTo>
                  <a:pt x="0" y="108975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DESAFIO</a:t>
            </a:r>
          </a:p>
        </p:txBody>
      </p:sp>
      <p:sp>
        <p:nvSpPr>
          <p:cNvPr name="TextBox 8" id="8"/>
          <p:cNvSpPr txBox="true"/>
          <p:nvPr/>
        </p:nvSpPr>
        <p:spPr>
          <a:xfrm rot="-669945">
            <a:off x="1763100" y="2291521"/>
            <a:ext cx="2635889" cy="6931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16"/>
              </a:lnSpc>
            </a:pPr>
            <a:r>
              <a:rPr lang="en-US" b="true" sz="4011">
                <a:solidFill>
                  <a:srgbClr val="3C3B3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Por que...?</a:t>
            </a:r>
          </a:p>
        </p:txBody>
      </p:sp>
      <p:sp>
        <p:nvSpPr>
          <p:cNvPr name="TextBox 9" id="9"/>
          <p:cNvSpPr txBox="true"/>
          <p:nvPr/>
        </p:nvSpPr>
        <p:spPr>
          <a:xfrm rot="-233973">
            <a:off x="6940646" y="2185845"/>
            <a:ext cx="1680308" cy="704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16"/>
              </a:lnSpc>
            </a:pPr>
            <a:r>
              <a:rPr lang="en-US" b="true" sz="4083">
                <a:solidFill>
                  <a:srgbClr val="3C3B3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 </a:t>
            </a:r>
            <a:r>
              <a:rPr lang="en-US" b="true" sz="4083">
                <a:solidFill>
                  <a:srgbClr val="3C3B3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se...?</a:t>
            </a:r>
          </a:p>
        </p:txBody>
      </p:sp>
      <p:sp>
        <p:nvSpPr>
          <p:cNvPr name="TextBox 10" id="10"/>
          <p:cNvSpPr txBox="true"/>
          <p:nvPr/>
        </p:nvSpPr>
        <p:spPr>
          <a:xfrm rot="206294">
            <a:off x="10213460" y="7942826"/>
            <a:ext cx="6165355" cy="6898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73"/>
              </a:lnSpc>
            </a:pPr>
            <a:r>
              <a:rPr lang="en-US" b="true" sz="4052">
                <a:solidFill>
                  <a:srgbClr val="3C3B3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Qual é o propósito de...?</a:t>
            </a:r>
          </a:p>
        </p:txBody>
      </p:sp>
      <p:sp>
        <p:nvSpPr>
          <p:cNvPr name="TextBox 11" id="11"/>
          <p:cNvSpPr txBox="true"/>
          <p:nvPr/>
        </p:nvSpPr>
        <p:spPr>
          <a:xfrm rot="-370063">
            <a:off x="2323417" y="7665647"/>
            <a:ext cx="6185663" cy="6275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85"/>
              </a:lnSpc>
            </a:pPr>
            <a:r>
              <a:rPr lang="en-US" b="true" sz="3704">
                <a:solidFill>
                  <a:srgbClr val="3C3B3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Como seria diferente se...?</a:t>
            </a:r>
          </a:p>
        </p:txBody>
      </p:sp>
      <p:sp>
        <p:nvSpPr>
          <p:cNvPr name="TextBox 12" id="12"/>
          <p:cNvSpPr txBox="true"/>
          <p:nvPr/>
        </p:nvSpPr>
        <p:spPr>
          <a:xfrm rot="-447007">
            <a:off x="10729739" y="2181833"/>
            <a:ext cx="4186267" cy="7119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78"/>
              </a:lnSpc>
            </a:pPr>
            <a:r>
              <a:rPr lang="en-US" b="true" sz="4198">
                <a:solidFill>
                  <a:srgbClr val="3C3B3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Suponha que...?</a:t>
            </a:r>
          </a:p>
        </p:txBody>
      </p:sp>
      <p:sp>
        <p:nvSpPr>
          <p:cNvPr name="TextBox 13" id="13"/>
          <p:cNvSpPr txBox="true"/>
          <p:nvPr/>
        </p:nvSpPr>
        <p:spPr>
          <a:xfrm rot="-187048">
            <a:off x="6249556" y="8877686"/>
            <a:ext cx="5051657" cy="6716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05"/>
              </a:lnSpc>
            </a:pPr>
            <a:r>
              <a:rPr lang="en-US" b="true" sz="3932">
                <a:solidFill>
                  <a:srgbClr val="3C3B3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 que mudaria se...?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80048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-203859">
            <a:off x="5604976" y="1925707"/>
            <a:ext cx="5185075" cy="6064416"/>
            <a:chOff x="0" y="0"/>
            <a:chExt cx="6913434" cy="808588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913434" cy="8085888"/>
            </a:xfrm>
            <a:custGeom>
              <a:avLst/>
              <a:gdLst/>
              <a:ahLst/>
              <a:cxnLst/>
              <a:rect r="r" b="b" t="t" l="l"/>
              <a:pathLst>
                <a:path h="8085888" w="6913434">
                  <a:moveTo>
                    <a:pt x="0" y="0"/>
                  </a:moveTo>
                  <a:lnTo>
                    <a:pt x="6913434" y="0"/>
                  </a:lnTo>
                  <a:lnTo>
                    <a:pt x="6913434" y="8085888"/>
                  </a:lnTo>
                  <a:lnTo>
                    <a:pt x="0" y="8085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271248" y="1046562"/>
              <a:ext cx="6321448" cy="5594779"/>
            </a:xfrm>
            <a:custGeom>
              <a:avLst/>
              <a:gdLst/>
              <a:ahLst/>
              <a:cxnLst/>
              <a:rect r="r" b="b" t="t" l="l"/>
              <a:pathLst>
                <a:path h="5594779" w="6321448">
                  <a:moveTo>
                    <a:pt x="0" y="0"/>
                  </a:moveTo>
                  <a:lnTo>
                    <a:pt x="6321448" y="0"/>
                  </a:lnTo>
                  <a:lnTo>
                    <a:pt x="6321448" y="5594779"/>
                  </a:lnTo>
                  <a:lnTo>
                    <a:pt x="0" y="55947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8611" t="0" r="-9394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71248" y="6901276"/>
              <a:ext cx="3327094" cy="697303"/>
            </a:xfrm>
            <a:custGeom>
              <a:avLst/>
              <a:gdLst/>
              <a:ahLst/>
              <a:cxnLst/>
              <a:rect r="r" b="b" t="t" l="l"/>
              <a:pathLst>
                <a:path h="697303" w="3327094">
                  <a:moveTo>
                    <a:pt x="0" y="0"/>
                  </a:moveTo>
                  <a:lnTo>
                    <a:pt x="3327094" y="0"/>
                  </a:lnTo>
                  <a:lnTo>
                    <a:pt x="3327094" y="697303"/>
                  </a:lnTo>
                  <a:lnTo>
                    <a:pt x="0" y="6973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10965200" y="1797351"/>
            <a:ext cx="5712928" cy="7860133"/>
            <a:chOff x="0" y="0"/>
            <a:chExt cx="1504639" cy="207015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504639" cy="2070159"/>
            </a:xfrm>
            <a:custGeom>
              <a:avLst/>
              <a:gdLst/>
              <a:ahLst/>
              <a:cxnLst/>
              <a:rect r="r" b="b" t="t" l="l"/>
              <a:pathLst>
                <a:path h="2070159" w="1504639">
                  <a:moveTo>
                    <a:pt x="32524" y="0"/>
                  </a:moveTo>
                  <a:lnTo>
                    <a:pt x="1472116" y="0"/>
                  </a:lnTo>
                  <a:cubicBezTo>
                    <a:pt x="1480741" y="0"/>
                    <a:pt x="1489014" y="3427"/>
                    <a:pt x="1495113" y="9526"/>
                  </a:cubicBezTo>
                  <a:cubicBezTo>
                    <a:pt x="1501213" y="15625"/>
                    <a:pt x="1504639" y="23898"/>
                    <a:pt x="1504639" y="32524"/>
                  </a:cubicBezTo>
                  <a:lnTo>
                    <a:pt x="1504639" y="2037635"/>
                  </a:lnTo>
                  <a:cubicBezTo>
                    <a:pt x="1504639" y="2055597"/>
                    <a:pt x="1490078" y="2070159"/>
                    <a:pt x="1472116" y="2070159"/>
                  </a:cubicBezTo>
                  <a:lnTo>
                    <a:pt x="32524" y="2070159"/>
                  </a:lnTo>
                  <a:cubicBezTo>
                    <a:pt x="23898" y="2070159"/>
                    <a:pt x="15625" y="2066732"/>
                    <a:pt x="9526" y="2060633"/>
                  </a:cubicBezTo>
                  <a:cubicBezTo>
                    <a:pt x="3427" y="2054533"/>
                    <a:pt x="0" y="2046261"/>
                    <a:pt x="0" y="2037635"/>
                  </a:cubicBezTo>
                  <a:lnTo>
                    <a:pt x="0" y="32524"/>
                  </a:lnTo>
                  <a:cubicBezTo>
                    <a:pt x="0" y="23898"/>
                    <a:pt x="3427" y="15625"/>
                    <a:pt x="9526" y="9526"/>
                  </a:cubicBezTo>
                  <a:cubicBezTo>
                    <a:pt x="15625" y="3427"/>
                    <a:pt x="23898" y="0"/>
                    <a:pt x="32524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0000"/>
              </a:solidFill>
              <a:prstDash val="sysDot"/>
              <a:round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1504639" cy="21082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3897057" y="3045978"/>
            <a:ext cx="1661793" cy="1229727"/>
          </a:xfrm>
          <a:custGeom>
            <a:avLst/>
            <a:gdLst/>
            <a:ahLst/>
            <a:cxnLst/>
            <a:rect r="r" b="b" t="t" l="l"/>
            <a:pathLst>
              <a:path h="1229727" w="1661793">
                <a:moveTo>
                  <a:pt x="0" y="0"/>
                </a:moveTo>
                <a:lnTo>
                  <a:pt x="1661793" y="0"/>
                </a:lnTo>
                <a:lnTo>
                  <a:pt x="1661793" y="1229727"/>
                </a:lnTo>
                <a:lnTo>
                  <a:pt x="0" y="122972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694658" y="3265827"/>
            <a:ext cx="1496898" cy="1496898"/>
          </a:xfrm>
          <a:custGeom>
            <a:avLst/>
            <a:gdLst/>
            <a:ahLst/>
            <a:cxnLst/>
            <a:rect r="r" b="b" t="t" l="l"/>
            <a:pathLst>
              <a:path h="1496898" w="1496898">
                <a:moveTo>
                  <a:pt x="0" y="0"/>
                </a:moveTo>
                <a:lnTo>
                  <a:pt x="1496897" y="0"/>
                </a:lnTo>
                <a:lnTo>
                  <a:pt x="1496897" y="1496897"/>
                </a:lnTo>
                <a:lnTo>
                  <a:pt x="0" y="149689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157116" y="2030121"/>
            <a:ext cx="5521012" cy="82568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24"/>
              </a:lnSpc>
            </a:pPr>
            <a:r>
              <a:rPr lang="en-US" sz="2374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✨ Trabalhando com o que amo! ✨</a:t>
            </a:r>
          </a:p>
          <a:p>
            <a:pPr algn="l">
              <a:lnSpc>
                <a:spcPts val="3324"/>
              </a:lnSpc>
            </a:pPr>
          </a:p>
          <a:p>
            <a:pPr algn="l">
              <a:lnSpc>
                <a:spcPts val="3324"/>
              </a:lnSpc>
            </a:pPr>
            <a:r>
              <a:rPr lang="en-US" sz="2374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Hoje foi dia de mais um job incrível como modelo, e o cenário não poderia ser mais perfeito: 🌍 Buenos Aires. 🌟 Cada clique foi mágico, e estou muito grata por essa oportunidade! 🙏💖</a:t>
            </a:r>
          </a:p>
          <a:p>
            <a:pPr algn="l">
              <a:lnSpc>
                <a:spcPts val="3324"/>
              </a:lnSpc>
            </a:pPr>
          </a:p>
          <a:p>
            <a:pPr algn="l">
              <a:lnSpc>
                <a:spcPts val="3324"/>
              </a:lnSpc>
            </a:pPr>
            <a:r>
              <a:rPr lang="en-US" sz="2374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👗 Look: [@maya_ut]</a:t>
            </a:r>
          </a:p>
          <a:p>
            <a:pPr algn="l">
              <a:lnSpc>
                <a:spcPts val="3324"/>
              </a:lnSpc>
            </a:pPr>
            <a:r>
              <a:rPr lang="en-US" sz="2374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💄 Make: [@boticario]</a:t>
            </a:r>
          </a:p>
          <a:p>
            <a:pPr algn="l">
              <a:lnSpc>
                <a:spcPts val="3324"/>
              </a:lnSpc>
            </a:pPr>
          </a:p>
          <a:p>
            <a:pPr algn="l">
              <a:lnSpc>
                <a:spcPts val="3324"/>
              </a:lnSpc>
            </a:pPr>
            <a:r>
              <a:rPr lang="en-US" sz="2374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💬 Me conta aqui nos comentários: qual o lugar dos sonhos de vocês para uma sessão de fotos? 😍</a:t>
            </a:r>
          </a:p>
          <a:p>
            <a:pPr algn="l">
              <a:lnSpc>
                <a:spcPts val="3324"/>
              </a:lnSpc>
            </a:pPr>
          </a:p>
          <a:p>
            <a:pPr algn="l">
              <a:lnSpc>
                <a:spcPts val="3324"/>
              </a:lnSpc>
            </a:pPr>
            <a:r>
              <a:rPr lang="en-US" sz="2374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#Modelo #FashionJob #TrabalhoDosSonhos #HelenaPeloMundo #BuenosAires</a:t>
            </a:r>
          </a:p>
          <a:p>
            <a:pPr algn="l">
              <a:lnSpc>
                <a:spcPts val="3324"/>
              </a:lnSpc>
            </a:pPr>
          </a:p>
          <a:p>
            <a:pPr algn="l">
              <a:lnSpc>
                <a:spcPts val="3324"/>
              </a:lnSpc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1444360" y="4972778"/>
            <a:ext cx="3794968" cy="1461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61"/>
              </a:lnSpc>
            </a:pPr>
            <a:r>
              <a:rPr lang="en-US" sz="2829" b="true">
                <a:solidFill>
                  <a:srgbClr val="3C3B3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 que Helena quer</a:t>
            </a:r>
          </a:p>
          <a:p>
            <a:pPr algn="just">
              <a:lnSpc>
                <a:spcPts val="3961"/>
              </a:lnSpc>
            </a:pPr>
            <a:r>
              <a:rPr lang="en-US" sz="2829" b="true">
                <a:solidFill>
                  <a:srgbClr val="3C3B3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que o seu </a:t>
            </a:r>
            <a:r>
              <a:rPr lang="en-US" sz="2829" b="true">
                <a:solidFill>
                  <a:srgbClr val="FC7C2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público</a:t>
            </a:r>
            <a:r>
              <a:rPr lang="en-US" sz="2829" b="true">
                <a:solidFill>
                  <a:srgbClr val="3C3B3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</a:p>
          <a:p>
            <a:pPr algn="just">
              <a:lnSpc>
                <a:spcPts val="3961"/>
              </a:lnSpc>
            </a:pPr>
            <a:r>
              <a:rPr lang="en-US" b="true" sz="2829">
                <a:solidFill>
                  <a:srgbClr val="3C3B3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saiba sobre sua vida?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80048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12094949" y="417540"/>
            <a:ext cx="5164351" cy="10406754"/>
            <a:chOff x="0" y="0"/>
            <a:chExt cx="6885802" cy="1387567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885802" cy="13875671"/>
            </a:xfrm>
            <a:custGeom>
              <a:avLst/>
              <a:gdLst/>
              <a:ahLst/>
              <a:cxnLst/>
              <a:rect r="r" b="b" t="t" l="l"/>
              <a:pathLst>
                <a:path h="13875671" w="6885802">
                  <a:moveTo>
                    <a:pt x="0" y="0"/>
                  </a:moveTo>
                  <a:lnTo>
                    <a:pt x="6885802" y="0"/>
                  </a:lnTo>
                  <a:lnTo>
                    <a:pt x="6885802" y="13875671"/>
                  </a:lnTo>
                  <a:lnTo>
                    <a:pt x="0" y="138756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561462" y="1007227"/>
              <a:ext cx="5581119" cy="788333"/>
            </a:xfrm>
            <a:custGeom>
              <a:avLst/>
              <a:gdLst/>
              <a:ahLst/>
              <a:cxnLst/>
              <a:rect r="r" b="b" t="t" l="l"/>
              <a:pathLst>
                <a:path h="788333" w="5581119">
                  <a:moveTo>
                    <a:pt x="0" y="0"/>
                  </a:moveTo>
                  <a:lnTo>
                    <a:pt x="5581120" y="0"/>
                  </a:lnTo>
                  <a:lnTo>
                    <a:pt x="5581120" y="788333"/>
                  </a:lnTo>
                  <a:lnTo>
                    <a:pt x="0" y="7883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9" id="9"/>
            <p:cNvGrpSpPr/>
            <p:nvPr/>
          </p:nvGrpSpPr>
          <p:grpSpPr>
            <a:xfrm rot="0">
              <a:off x="1511177" y="2083829"/>
              <a:ext cx="4266648" cy="1105093"/>
              <a:chOff x="0" y="0"/>
              <a:chExt cx="979549" cy="253710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979549" cy="253710"/>
              </a:xfrm>
              <a:custGeom>
                <a:avLst/>
                <a:gdLst/>
                <a:ahLst/>
                <a:cxnLst/>
                <a:rect r="r" b="b" t="t" l="l"/>
                <a:pathLst>
                  <a:path h="253710" w="979549">
                    <a:moveTo>
                      <a:pt x="65873" y="0"/>
                    </a:moveTo>
                    <a:lnTo>
                      <a:pt x="913676" y="0"/>
                    </a:lnTo>
                    <a:cubicBezTo>
                      <a:pt x="950057" y="0"/>
                      <a:pt x="979549" y="29492"/>
                      <a:pt x="979549" y="65873"/>
                    </a:cubicBezTo>
                    <a:lnTo>
                      <a:pt x="979549" y="187838"/>
                    </a:lnTo>
                    <a:cubicBezTo>
                      <a:pt x="979549" y="205308"/>
                      <a:pt x="972609" y="222063"/>
                      <a:pt x="960256" y="234417"/>
                    </a:cubicBezTo>
                    <a:cubicBezTo>
                      <a:pt x="947902" y="246770"/>
                      <a:pt x="931147" y="253710"/>
                      <a:pt x="913676" y="253710"/>
                    </a:cubicBezTo>
                    <a:lnTo>
                      <a:pt x="65873" y="253710"/>
                    </a:lnTo>
                    <a:cubicBezTo>
                      <a:pt x="48402" y="253710"/>
                      <a:pt x="31647" y="246770"/>
                      <a:pt x="19294" y="234417"/>
                    </a:cubicBezTo>
                    <a:cubicBezTo>
                      <a:pt x="6940" y="222063"/>
                      <a:pt x="0" y="205308"/>
                      <a:pt x="0" y="187838"/>
                    </a:cubicBezTo>
                    <a:lnTo>
                      <a:pt x="0" y="65873"/>
                    </a:lnTo>
                    <a:cubicBezTo>
                      <a:pt x="0" y="48402"/>
                      <a:pt x="6940" y="31647"/>
                      <a:pt x="19294" y="19294"/>
                    </a:cubicBezTo>
                    <a:cubicBezTo>
                      <a:pt x="31647" y="6940"/>
                      <a:pt x="48402" y="0"/>
                      <a:pt x="65873" y="0"/>
                    </a:cubicBezTo>
                    <a:close/>
                  </a:path>
                </a:pathLst>
              </a:custGeom>
              <a:solidFill>
                <a:srgbClr val="E8DEC8"/>
              </a:solidFill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28575"/>
                <a:ext cx="979549" cy="282285"/>
              </a:xfrm>
              <a:prstGeom prst="rect">
                <a:avLst/>
              </a:prstGeom>
            </p:spPr>
            <p:txBody>
              <a:bodyPr anchor="ctr" rtlCol="false" tIns="38342" lIns="38342" bIns="38342" rIns="38342"/>
              <a:lstStyle/>
              <a:p>
                <a:pPr algn="ctr">
                  <a:lnSpc>
                    <a:spcPts val="2039"/>
                  </a:lnSpc>
                </a:pPr>
              </a:p>
            </p:txBody>
          </p:sp>
        </p:grpSp>
        <p:grpSp>
          <p:nvGrpSpPr>
            <p:cNvPr name="Group 12" id="12"/>
            <p:cNvGrpSpPr/>
            <p:nvPr/>
          </p:nvGrpSpPr>
          <p:grpSpPr>
            <a:xfrm rot="0">
              <a:off x="719819" y="3376892"/>
              <a:ext cx="4405900" cy="721948"/>
              <a:chOff x="0" y="0"/>
              <a:chExt cx="1011519" cy="165747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1011519" cy="165747"/>
              </a:xfrm>
              <a:custGeom>
                <a:avLst/>
                <a:gdLst/>
                <a:ahLst/>
                <a:cxnLst/>
                <a:rect r="r" b="b" t="t" l="l"/>
                <a:pathLst>
                  <a:path h="165747" w="1011519">
                    <a:moveTo>
                      <a:pt x="82873" y="0"/>
                    </a:moveTo>
                    <a:lnTo>
                      <a:pt x="928645" y="0"/>
                    </a:lnTo>
                    <a:cubicBezTo>
                      <a:pt x="974415" y="0"/>
                      <a:pt x="1011519" y="37104"/>
                      <a:pt x="1011519" y="82873"/>
                    </a:cubicBezTo>
                    <a:lnTo>
                      <a:pt x="1011519" y="82873"/>
                    </a:lnTo>
                    <a:cubicBezTo>
                      <a:pt x="1011519" y="104853"/>
                      <a:pt x="1002788" y="125932"/>
                      <a:pt x="987246" y="141474"/>
                    </a:cubicBezTo>
                    <a:cubicBezTo>
                      <a:pt x="971704" y="157016"/>
                      <a:pt x="950625" y="165747"/>
                      <a:pt x="928645" y="165747"/>
                    </a:cubicBezTo>
                    <a:lnTo>
                      <a:pt x="82873" y="165747"/>
                    </a:lnTo>
                    <a:cubicBezTo>
                      <a:pt x="60894" y="165747"/>
                      <a:pt x="39815" y="157016"/>
                      <a:pt x="24273" y="141474"/>
                    </a:cubicBezTo>
                    <a:cubicBezTo>
                      <a:pt x="8731" y="125932"/>
                      <a:pt x="0" y="104853"/>
                      <a:pt x="0" y="82873"/>
                    </a:cubicBezTo>
                    <a:lnTo>
                      <a:pt x="0" y="82873"/>
                    </a:lnTo>
                    <a:cubicBezTo>
                      <a:pt x="0" y="60894"/>
                      <a:pt x="8731" y="39815"/>
                      <a:pt x="24273" y="24273"/>
                    </a:cubicBezTo>
                    <a:cubicBezTo>
                      <a:pt x="39815" y="8731"/>
                      <a:pt x="60894" y="0"/>
                      <a:pt x="82873" y="0"/>
                    </a:cubicBezTo>
                    <a:close/>
                  </a:path>
                </a:pathLst>
              </a:custGeom>
              <a:solidFill>
                <a:srgbClr val="766AFC"/>
              </a:solidFill>
            </p:spPr>
          </p:sp>
          <p:sp>
            <p:nvSpPr>
              <p:cNvPr name="TextBox 14" id="14"/>
              <p:cNvSpPr txBox="true"/>
              <p:nvPr/>
            </p:nvSpPr>
            <p:spPr>
              <a:xfrm>
                <a:off x="0" y="-28575"/>
                <a:ext cx="1011519" cy="194322"/>
              </a:xfrm>
              <a:prstGeom prst="rect">
                <a:avLst/>
              </a:prstGeom>
            </p:spPr>
            <p:txBody>
              <a:bodyPr anchor="ctr" rtlCol="false" tIns="38342" lIns="38342" bIns="38342" rIns="38342"/>
              <a:lstStyle/>
              <a:p>
                <a:pPr algn="ctr">
                  <a:lnSpc>
                    <a:spcPts val="2039"/>
                  </a:lnSpc>
                </a:pPr>
              </a:p>
            </p:txBody>
          </p:sp>
        </p:grpSp>
        <p:grpSp>
          <p:nvGrpSpPr>
            <p:cNvPr name="Group 15" id="15"/>
            <p:cNvGrpSpPr/>
            <p:nvPr/>
          </p:nvGrpSpPr>
          <p:grpSpPr>
            <a:xfrm rot="0">
              <a:off x="1557237" y="4319408"/>
              <a:ext cx="4266648" cy="984993"/>
              <a:chOff x="0" y="0"/>
              <a:chExt cx="979549" cy="226137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979549" cy="226137"/>
              </a:xfrm>
              <a:custGeom>
                <a:avLst/>
                <a:gdLst/>
                <a:ahLst/>
                <a:cxnLst/>
                <a:rect r="r" b="b" t="t" l="l"/>
                <a:pathLst>
                  <a:path h="226137" w="979549">
                    <a:moveTo>
                      <a:pt x="47907" y="0"/>
                    </a:moveTo>
                    <a:lnTo>
                      <a:pt x="931642" y="0"/>
                    </a:lnTo>
                    <a:cubicBezTo>
                      <a:pt x="958100" y="0"/>
                      <a:pt x="979549" y="21449"/>
                      <a:pt x="979549" y="47907"/>
                    </a:cubicBezTo>
                    <a:lnTo>
                      <a:pt x="979549" y="178230"/>
                    </a:lnTo>
                    <a:cubicBezTo>
                      <a:pt x="979549" y="204688"/>
                      <a:pt x="958100" y="226137"/>
                      <a:pt x="931642" y="226137"/>
                    </a:cubicBezTo>
                    <a:lnTo>
                      <a:pt x="47907" y="226137"/>
                    </a:lnTo>
                    <a:cubicBezTo>
                      <a:pt x="21449" y="226137"/>
                      <a:pt x="0" y="204688"/>
                      <a:pt x="0" y="178230"/>
                    </a:cubicBezTo>
                    <a:lnTo>
                      <a:pt x="0" y="47907"/>
                    </a:lnTo>
                    <a:cubicBezTo>
                      <a:pt x="0" y="21449"/>
                      <a:pt x="21449" y="0"/>
                      <a:pt x="47907" y="0"/>
                    </a:cubicBezTo>
                    <a:close/>
                  </a:path>
                </a:pathLst>
              </a:custGeom>
              <a:solidFill>
                <a:srgbClr val="E8DEC8"/>
              </a:solidFill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0" y="-28575"/>
                <a:ext cx="979549" cy="254712"/>
              </a:xfrm>
              <a:prstGeom prst="rect">
                <a:avLst/>
              </a:prstGeom>
            </p:spPr>
            <p:txBody>
              <a:bodyPr anchor="ctr" rtlCol="false" tIns="38342" lIns="38342" bIns="38342" rIns="38342"/>
              <a:lstStyle/>
              <a:p>
                <a:pPr algn="ctr">
                  <a:lnSpc>
                    <a:spcPts val="2039"/>
                  </a:lnSpc>
                </a:pPr>
              </a:p>
            </p:txBody>
          </p:sp>
        </p:grpSp>
        <p:grpSp>
          <p:nvGrpSpPr>
            <p:cNvPr name="Group 18" id="18"/>
            <p:cNvGrpSpPr/>
            <p:nvPr/>
          </p:nvGrpSpPr>
          <p:grpSpPr>
            <a:xfrm rot="0">
              <a:off x="561462" y="5465441"/>
              <a:ext cx="4733205" cy="1472395"/>
              <a:chOff x="0" y="0"/>
              <a:chExt cx="1086663" cy="338037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1086663" cy="338037"/>
              </a:xfrm>
              <a:custGeom>
                <a:avLst/>
                <a:gdLst/>
                <a:ahLst/>
                <a:cxnLst/>
                <a:rect r="r" b="b" t="t" l="l"/>
                <a:pathLst>
                  <a:path h="338037" w="1086663">
                    <a:moveTo>
                      <a:pt x="70176" y="0"/>
                    </a:moveTo>
                    <a:lnTo>
                      <a:pt x="1016487" y="0"/>
                    </a:lnTo>
                    <a:cubicBezTo>
                      <a:pt x="1055244" y="0"/>
                      <a:pt x="1086663" y="31419"/>
                      <a:pt x="1086663" y="70176"/>
                    </a:cubicBezTo>
                    <a:lnTo>
                      <a:pt x="1086663" y="267861"/>
                    </a:lnTo>
                    <a:cubicBezTo>
                      <a:pt x="1086663" y="286473"/>
                      <a:pt x="1079269" y="304322"/>
                      <a:pt x="1066109" y="317483"/>
                    </a:cubicBezTo>
                    <a:cubicBezTo>
                      <a:pt x="1052948" y="330643"/>
                      <a:pt x="1035099" y="338037"/>
                      <a:pt x="1016487" y="338037"/>
                    </a:cubicBezTo>
                    <a:lnTo>
                      <a:pt x="70176" y="338037"/>
                    </a:lnTo>
                    <a:cubicBezTo>
                      <a:pt x="31419" y="338037"/>
                      <a:pt x="0" y="306618"/>
                      <a:pt x="0" y="267861"/>
                    </a:cubicBezTo>
                    <a:lnTo>
                      <a:pt x="0" y="70176"/>
                    </a:lnTo>
                    <a:cubicBezTo>
                      <a:pt x="0" y="51564"/>
                      <a:pt x="7394" y="33715"/>
                      <a:pt x="20554" y="20554"/>
                    </a:cubicBezTo>
                    <a:cubicBezTo>
                      <a:pt x="33715" y="7394"/>
                      <a:pt x="51564" y="0"/>
                      <a:pt x="70176" y="0"/>
                    </a:cubicBezTo>
                    <a:close/>
                  </a:path>
                </a:pathLst>
              </a:custGeom>
              <a:solidFill>
                <a:srgbClr val="766AFC"/>
              </a:solidFill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0" y="-28575"/>
                <a:ext cx="1086663" cy="366612"/>
              </a:xfrm>
              <a:prstGeom prst="rect">
                <a:avLst/>
              </a:prstGeom>
            </p:spPr>
            <p:txBody>
              <a:bodyPr anchor="ctr" rtlCol="false" tIns="38342" lIns="38342" bIns="38342" rIns="38342"/>
              <a:lstStyle/>
              <a:p>
                <a:pPr algn="ctr">
                  <a:lnSpc>
                    <a:spcPts val="2039"/>
                  </a:lnSpc>
                </a:pPr>
              </a:p>
            </p:txBody>
          </p:sp>
        </p:grpSp>
        <p:grpSp>
          <p:nvGrpSpPr>
            <p:cNvPr name="Group 21" id="21"/>
            <p:cNvGrpSpPr/>
            <p:nvPr/>
          </p:nvGrpSpPr>
          <p:grpSpPr>
            <a:xfrm rot="0">
              <a:off x="1582628" y="7207191"/>
              <a:ext cx="4364079" cy="1189673"/>
              <a:chOff x="0" y="0"/>
              <a:chExt cx="1001918" cy="273129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1001918" cy="273129"/>
              </a:xfrm>
              <a:custGeom>
                <a:avLst/>
                <a:gdLst/>
                <a:ahLst/>
                <a:cxnLst/>
                <a:rect r="r" b="b" t="t" l="l"/>
                <a:pathLst>
                  <a:path h="273129" w="1001918">
                    <a:moveTo>
                      <a:pt x="64402" y="0"/>
                    </a:moveTo>
                    <a:lnTo>
                      <a:pt x="937516" y="0"/>
                    </a:lnTo>
                    <a:cubicBezTo>
                      <a:pt x="973084" y="0"/>
                      <a:pt x="1001918" y="28834"/>
                      <a:pt x="1001918" y="64402"/>
                    </a:cubicBezTo>
                    <a:lnTo>
                      <a:pt x="1001918" y="208727"/>
                    </a:lnTo>
                    <a:cubicBezTo>
                      <a:pt x="1001918" y="244295"/>
                      <a:pt x="973084" y="273129"/>
                      <a:pt x="937516" y="273129"/>
                    </a:cubicBezTo>
                    <a:lnTo>
                      <a:pt x="64402" y="273129"/>
                    </a:lnTo>
                    <a:cubicBezTo>
                      <a:pt x="28834" y="273129"/>
                      <a:pt x="0" y="244295"/>
                      <a:pt x="0" y="208727"/>
                    </a:cubicBezTo>
                    <a:lnTo>
                      <a:pt x="0" y="64402"/>
                    </a:lnTo>
                    <a:cubicBezTo>
                      <a:pt x="0" y="28834"/>
                      <a:pt x="28834" y="0"/>
                      <a:pt x="64402" y="0"/>
                    </a:cubicBezTo>
                    <a:close/>
                  </a:path>
                </a:pathLst>
              </a:custGeom>
              <a:solidFill>
                <a:srgbClr val="E8DEC8"/>
              </a:solidFill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0" y="-28575"/>
                <a:ext cx="1001918" cy="301704"/>
              </a:xfrm>
              <a:prstGeom prst="rect">
                <a:avLst/>
              </a:prstGeom>
            </p:spPr>
            <p:txBody>
              <a:bodyPr anchor="ctr" rtlCol="false" tIns="38342" lIns="38342" bIns="38342" rIns="38342"/>
              <a:lstStyle/>
              <a:p>
                <a:pPr algn="ctr">
                  <a:lnSpc>
                    <a:spcPts val="2039"/>
                  </a:lnSpc>
                </a:pPr>
              </a:p>
            </p:txBody>
          </p:sp>
        </p:grpSp>
        <p:grpSp>
          <p:nvGrpSpPr>
            <p:cNvPr name="Group 24" id="24"/>
            <p:cNvGrpSpPr/>
            <p:nvPr/>
          </p:nvGrpSpPr>
          <p:grpSpPr>
            <a:xfrm rot="0">
              <a:off x="589859" y="8531065"/>
              <a:ext cx="5001997" cy="2151021"/>
              <a:chOff x="0" y="0"/>
              <a:chExt cx="1148373" cy="493838"/>
            </a:xfrm>
          </p:grpSpPr>
          <p:sp>
            <p:nvSpPr>
              <p:cNvPr name="Freeform 25" id="25"/>
              <p:cNvSpPr/>
              <p:nvPr/>
            </p:nvSpPr>
            <p:spPr>
              <a:xfrm flipH="false" flipV="false" rot="0">
                <a:off x="0" y="0"/>
                <a:ext cx="1148373" cy="493838"/>
              </a:xfrm>
              <a:custGeom>
                <a:avLst/>
                <a:gdLst/>
                <a:ahLst/>
                <a:cxnLst/>
                <a:rect r="r" b="b" t="t" l="l"/>
                <a:pathLst>
                  <a:path h="493838" w="1148373">
                    <a:moveTo>
                      <a:pt x="51081" y="0"/>
                    </a:moveTo>
                    <a:lnTo>
                      <a:pt x="1097292" y="0"/>
                    </a:lnTo>
                    <a:cubicBezTo>
                      <a:pt x="1110839" y="0"/>
                      <a:pt x="1123832" y="5382"/>
                      <a:pt x="1133411" y="14961"/>
                    </a:cubicBezTo>
                    <a:cubicBezTo>
                      <a:pt x="1142991" y="24541"/>
                      <a:pt x="1148373" y="37533"/>
                      <a:pt x="1148373" y="51081"/>
                    </a:cubicBezTo>
                    <a:lnTo>
                      <a:pt x="1148373" y="442757"/>
                    </a:lnTo>
                    <a:cubicBezTo>
                      <a:pt x="1148373" y="470968"/>
                      <a:pt x="1125503" y="493838"/>
                      <a:pt x="1097292" y="493838"/>
                    </a:cubicBezTo>
                    <a:lnTo>
                      <a:pt x="51081" y="493838"/>
                    </a:lnTo>
                    <a:cubicBezTo>
                      <a:pt x="22870" y="493838"/>
                      <a:pt x="0" y="470968"/>
                      <a:pt x="0" y="442757"/>
                    </a:cubicBezTo>
                    <a:lnTo>
                      <a:pt x="0" y="51081"/>
                    </a:lnTo>
                    <a:cubicBezTo>
                      <a:pt x="0" y="37533"/>
                      <a:pt x="5382" y="24541"/>
                      <a:pt x="14961" y="14961"/>
                    </a:cubicBezTo>
                    <a:cubicBezTo>
                      <a:pt x="24541" y="5382"/>
                      <a:pt x="37533" y="0"/>
                      <a:pt x="51081" y="0"/>
                    </a:cubicBezTo>
                    <a:close/>
                  </a:path>
                </a:pathLst>
              </a:custGeom>
              <a:solidFill>
                <a:srgbClr val="766AFC"/>
              </a:solidFill>
            </p:spPr>
          </p:sp>
          <p:sp>
            <p:nvSpPr>
              <p:cNvPr name="TextBox 26" id="26"/>
              <p:cNvSpPr txBox="true"/>
              <p:nvPr/>
            </p:nvSpPr>
            <p:spPr>
              <a:xfrm>
                <a:off x="0" y="-28575"/>
                <a:ext cx="1148373" cy="522413"/>
              </a:xfrm>
              <a:prstGeom prst="rect">
                <a:avLst/>
              </a:prstGeom>
            </p:spPr>
            <p:txBody>
              <a:bodyPr anchor="ctr" rtlCol="false" tIns="38342" lIns="38342" bIns="38342" rIns="38342"/>
              <a:lstStyle/>
              <a:p>
                <a:pPr algn="ctr">
                  <a:lnSpc>
                    <a:spcPts val="2039"/>
                  </a:lnSpc>
                </a:pPr>
              </a:p>
            </p:txBody>
          </p:sp>
        </p:grpSp>
        <p:grpSp>
          <p:nvGrpSpPr>
            <p:cNvPr name="Group 27" id="27"/>
            <p:cNvGrpSpPr/>
            <p:nvPr/>
          </p:nvGrpSpPr>
          <p:grpSpPr>
            <a:xfrm rot="0">
              <a:off x="5375327" y="3244780"/>
              <a:ext cx="913587" cy="913587"/>
              <a:chOff x="0" y="0"/>
              <a:chExt cx="812800" cy="812800"/>
            </a:xfrm>
          </p:grpSpPr>
          <p:sp>
            <p:nvSpPr>
              <p:cNvPr name="Freeform 28" id="28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blipFill>
                <a:blip r:embed="rId10"/>
                <a:stretch>
                  <a:fillRect l="-25000" t="0" r="-25000" b="0"/>
                </a:stretch>
              </a:blipFill>
            </p:spPr>
          </p:sp>
        </p:grpSp>
        <p:grpSp>
          <p:nvGrpSpPr>
            <p:cNvPr name="Group 29" id="29"/>
            <p:cNvGrpSpPr/>
            <p:nvPr/>
          </p:nvGrpSpPr>
          <p:grpSpPr>
            <a:xfrm rot="0">
              <a:off x="1630450" y="10858352"/>
              <a:ext cx="4364079" cy="850938"/>
              <a:chOff x="0" y="0"/>
              <a:chExt cx="1001918" cy="195361"/>
            </a:xfrm>
          </p:grpSpPr>
          <p:sp>
            <p:nvSpPr>
              <p:cNvPr name="Freeform 30" id="30"/>
              <p:cNvSpPr/>
              <p:nvPr/>
            </p:nvSpPr>
            <p:spPr>
              <a:xfrm flipH="false" flipV="false" rot="0">
                <a:off x="0" y="0"/>
                <a:ext cx="1001918" cy="195361"/>
              </a:xfrm>
              <a:custGeom>
                <a:avLst/>
                <a:gdLst/>
                <a:ahLst/>
                <a:cxnLst/>
                <a:rect r="r" b="b" t="t" l="l"/>
                <a:pathLst>
                  <a:path h="195361" w="1001918">
                    <a:moveTo>
                      <a:pt x="97680" y="0"/>
                    </a:moveTo>
                    <a:lnTo>
                      <a:pt x="904237" y="0"/>
                    </a:lnTo>
                    <a:cubicBezTo>
                      <a:pt x="930144" y="0"/>
                      <a:pt x="954989" y="10291"/>
                      <a:pt x="973308" y="28610"/>
                    </a:cubicBezTo>
                    <a:cubicBezTo>
                      <a:pt x="991626" y="46929"/>
                      <a:pt x="1001918" y="71774"/>
                      <a:pt x="1001918" y="97680"/>
                    </a:cubicBezTo>
                    <a:lnTo>
                      <a:pt x="1001918" y="97680"/>
                    </a:lnTo>
                    <a:cubicBezTo>
                      <a:pt x="1001918" y="151628"/>
                      <a:pt x="958185" y="195361"/>
                      <a:pt x="904237" y="195361"/>
                    </a:cubicBezTo>
                    <a:lnTo>
                      <a:pt x="97680" y="195361"/>
                    </a:lnTo>
                    <a:cubicBezTo>
                      <a:pt x="43733" y="195361"/>
                      <a:pt x="0" y="151628"/>
                      <a:pt x="0" y="97680"/>
                    </a:cubicBezTo>
                    <a:lnTo>
                      <a:pt x="0" y="97680"/>
                    </a:lnTo>
                    <a:cubicBezTo>
                      <a:pt x="0" y="43733"/>
                      <a:pt x="43733" y="0"/>
                      <a:pt x="97680" y="0"/>
                    </a:cubicBezTo>
                    <a:close/>
                  </a:path>
                </a:pathLst>
              </a:custGeom>
              <a:solidFill>
                <a:srgbClr val="E8DEC8"/>
              </a:solidFill>
            </p:spPr>
          </p:sp>
          <p:sp>
            <p:nvSpPr>
              <p:cNvPr name="TextBox 31" id="31"/>
              <p:cNvSpPr txBox="true"/>
              <p:nvPr/>
            </p:nvSpPr>
            <p:spPr>
              <a:xfrm>
                <a:off x="0" y="-28575"/>
                <a:ext cx="1001918" cy="223936"/>
              </a:xfrm>
              <a:prstGeom prst="rect">
                <a:avLst/>
              </a:prstGeom>
            </p:spPr>
            <p:txBody>
              <a:bodyPr anchor="ctr" rtlCol="false" tIns="38342" lIns="38342" bIns="38342" rIns="38342"/>
              <a:lstStyle/>
              <a:p>
                <a:pPr algn="ctr">
                  <a:lnSpc>
                    <a:spcPts val="2039"/>
                  </a:lnSpc>
                </a:pPr>
              </a:p>
            </p:txBody>
          </p:sp>
        </p:grpSp>
        <p:grpSp>
          <p:nvGrpSpPr>
            <p:cNvPr name="Group 32" id="32"/>
            <p:cNvGrpSpPr/>
            <p:nvPr/>
          </p:nvGrpSpPr>
          <p:grpSpPr>
            <a:xfrm rot="0">
              <a:off x="5375327" y="5763153"/>
              <a:ext cx="913587" cy="913587"/>
              <a:chOff x="0" y="0"/>
              <a:chExt cx="812800" cy="812800"/>
            </a:xfrm>
          </p:grpSpPr>
          <p:sp>
            <p:nvSpPr>
              <p:cNvPr name="Freeform 33" id="33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blipFill>
                <a:blip r:embed="rId10"/>
                <a:stretch>
                  <a:fillRect l="-25000" t="0" r="-25000" b="0"/>
                </a:stretch>
              </a:blipFill>
            </p:spPr>
          </p:sp>
        </p:grpSp>
        <p:grpSp>
          <p:nvGrpSpPr>
            <p:cNvPr name="Group 34" id="34"/>
            <p:cNvGrpSpPr/>
            <p:nvPr/>
          </p:nvGrpSpPr>
          <p:grpSpPr>
            <a:xfrm rot="0">
              <a:off x="5673651" y="9095799"/>
              <a:ext cx="913587" cy="913587"/>
              <a:chOff x="0" y="0"/>
              <a:chExt cx="812800" cy="812800"/>
            </a:xfrm>
          </p:grpSpPr>
          <p:sp>
            <p:nvSpPr>
              <p:cNvPr name="Freeform 35" id="35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blipFill>
                <a:blip r:embed="rId10"/>
                <a:stretch>
                  <a:fillRect l="-25000" t="0" r="-25000" b="0"/>
                </a:stretch>
              </a:blipFill>
            </p:spPr>
          </p:sp>
        </p:grpSp>
        <p:grpSp>
          <p:nvGrpSpPr>
            <p:cNvPr name="Group 36" id="36"/>
            <p:cNvGrpSpPr/>
            <p:nvPr/>
          </p:nvGrpSpPr>
          <p:grpSpPr>
            <a:xfrm rot="0">
              <a:off x="671654" y="11843490"/>
              <a:ext cx="4827684" cy="868985"/>
              <a:chOff x="0" y="0"/>
              <a:chExt cx="1108353" cy="199504"/>
            </a:xfrm>
          </p:grpSpPr>
          <p:sp>
            <p:nvSpPr>
              <p:cNvPr name="Freeform 37" id="37"/>
              <p:cNvSpPr/>
              <p:nvPr/>
            </p:nvSpPr>
            <p:spPr>
              <a:xfrm flipH="false" flipV="false" rot="0">
                <a:off x="0" y="0"/>
                <a:ext cx="1108353" cy="199504"/>
              </a:xfrm>
              <a:custGeom>
                <a:avLst/>
                <a:gdLst/>
                <a:ahLst/>
                <a:cxnLst/>
                <a:rect r="r" b="b" t="t" l="l"/>
                <a:pathLst>
                  <a:path h="199504" w="1108353">
                    <a:moveTo>
                      <a:pt x="52925" y="0"/>
                    </a:moveTo>
                    <a:lnTo>
                      <a:pt x="1055428" y="0"/>
                    </a:lnTo>
                    <a:cubicBezTo>
                      <a:pt x="1069465" y="0"/>
                      <a:pt x="1082927" y="5576"/>
                      <a:pt x="1092852" y="15501"/>
                    </a:cubicBezTo>
                    <a:cubicBezTo>
                      <a:pt x="1102777" y="25427"/>
                      <a:pt x="1108353" y="38888"/>
                      <a:pt x="1108353" y="52925"/>
                    </a:cubicBezTo>
                    <a:lnTo>
                      <a:pt x="1108353" y="146579"/>
                    </a:lnTo>
                    <a:cubicBezTo>
                      <a:pt x="1108353" y="160616"/>
                      <a:pt x="1102777" y="174077"/>
                      <a:pt x="1092852" y="184003"/>
                    </a:cubicBezTo>
                    <a:cubicBezTo>
                      <a:pt x="1082927" y="193928"/>
                      <a:pt x="1069465" y="199504"/>
                      <a:pt x="1055428" y="199504"/>
                    </a:cubicBezTo>
                    <a:lnTo>
                      <a:pt x="52925" y="199504"/>
                    </a:lnTo>
                    <a:cubicBezTo>
                      <a:pt x="23695" y="199504"/>
                      <a:pt x="0" y="175809"/>
                      <a:pt x="0" y="146579"/>
                    </a:cubicBezTo>
                    <a:lnTo>
                      <a:pt x="0" y="52925"/>
                    </a:lnTo>
                    <a:cubicBezTo>
                      <a:pt x="0" y="38888"/>
                      <a:pt x="5576" y="25427"/>
                      <a:pt x="15501" y="15501"/>
                    </a:cubicBezTo>
                    <a:cubicBezTo>
                      <a:pt x="25427" y="5576"/>
                      <a:pt x="38888" y="0"/>
                      <a:pt x="52925" y="0"/>
                    </a:cubicBezTo>
                    <a:close/>
                  </a:path>
                </a:pathLst>
              </a:custGeom>
              <a:solidFill>
                <a:srgbClr val="766AFC"/>
              </a:solidFill>
            </p:spPr>
          </p:sp>
          <p:sp>
            <p:nvSpPr>
              <p:cNvPr name="TextBox 38" id="38"/>
              <p:cNvSpPr txBox="true"/>
              <p:nvPr/>
            </p:nvSpPr>
            <p:spPr>
              <a:xfrm>
                <a:off x="0" y="-28575"/>
                <a:ext cx="1108353" cy="228079"/>
              </a:xfrm>
              <a:prstGeom prst="rect">
                <a:avLst/>
              </a:prstGeom>
            </p:spPr>
            <p:txBody>
              <a:bodyPr anchor="ctr" rtlCol="false" tIns="38342" lIns="38342" bIns="38342" rIns="38342"/>
              <a:lstStyle/>
              <a:p>
                <a:pPr algn="ctr">
                  <a:lnSpc>
                    <a:spcPts val="2039"/>
                  </a:lnSpc>
                </a:pPr>
              </a:p>
            </p:txBody>
          </p:sp>
        </p:grpSp>
        <p:grpSp>
          <p:nvGrpSpPr>
            <p:cNvPr name="Group 39" id="39"/>
            <p:cNvGrpSpPr/>
            <p:nvPr/>
          </p:nvGrpSpPr>
          <p:grpSpPr>
            <a:xfrm rot="0">
              <a:off x="5591855" y="11798888"/>
              <a:ext cx="913587" cy="913587"/>
              <a:chOff x="0" y="0"/>
              <a:chExt cx="812800" cy="812800"/>
            </a:xfrm>
          </p:grpSpPr>
          <p:sp>
            <p:nvSpPr>
              <p:cNvPr name="Freeform 40" id="40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blipFill>
                <a:blip r:embed="rId10"/>
                <a:stretch>
                  <a:fillRect l="-25000" t="0" r="-25000" b="0"/>
                </a:stretch>
              </a:blipFill>
            </p:spPr>
          </p:sp>
        </p:grpSp>
        <p:grpSp>
          <p:nvGrpSpPr>
            <p:cNvPr name="Group 41" id="41"/>
            <p:cNvGrpSpPr/>
            <p:nvPr/>
          </p:nvGrpSpPr>
          <p:grpSpPr>
            <a:xfrm rot="0">
              <a:off x="506992" y="10749380"/>
              <a:ext cx="982868" cy="982868"/>
              <a:chOff x="0" y="0"/>
              <a:chExt cx="812800" cy="812800"/>
            </a:xfrm>
          </p:grpSpPr>
          <p:sp>
            <p:nvSpPr>
              <p:cNvPr name="Freeform 42" id="42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blipFill>
                <a:blip r:embed="rId11"/>
                <a:stretch>
                  <a:fillRect l="-82404" t="0" r="-24976" b="-38297"/>
                </a:stretch>
              </a:blipFill>
            </p:spPr>
          </p:sp>
        </p:grpSp>
        <p:grpSp>
          <p:nvGrpSpPr>
            <p:cNvPr name="Group 43" id="43"/>
            <p:cNvGrpSpPr/>
            <p:nvPr/>
          </p:nvGrpSpPr>
          <p:grpSpPr>
            <a:xfrm rot="0">
              <a:off x="506992" y="7226772"/>
              <a:ext cx="982868" cy="982868"/>
              <a:chOff x="0" y="0"/>
              <a:chExt cx="812800" cy="812800"/>
            </a:xfrm>
          </p:grpSpPr>
          <p:sp>
            <p:nvSpPr>
              <p:cNvPr name="Freeform 44" id="44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blipFill>
                <a:blip r:embed="rId11"/>
                <a:stretch>
                  <a:fillRect l="-82404" t="0" r="-24976" b="-38297"/>
                </a:stretch>
              </a:blipFill>
            </p:spPr>
          </p:sp>
        </p:grpSp>
        <p:grpSp>
          <p:nvGrpSpPr>
            <p:cNvPr name="Group 45" id="45"/>
            <p:cNvGrpSpPr/>
            <p:nvPr/>
          </p:nvGrpSpPr>
          <p:grpSpPr>
            <a:xfrm rot="0">
              <a:off x="506992" y="4311532"/>
              <a:ext cx="982868" cy="982868"/>
              <a:chOff x="0" y="0"/>
              <a:chExt cx="812800" cy="812800"/>
            </a:xfrm>
          </p:grpSpPr>
          <p:sp>
            <p:nvSpPr>
              <p:cNvPr name="Freeform 46" id="46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blipFill>
                <a:blip r:embed="rId11"/>
                <a:stretch>
                  <a:fillRect l="-82404" t="0" r="-24976" b="-38297"/>
                </a:stretch>
              </a:blipFill>
            </p:spPr>
          </p:sp>
        </p:grpSp>
        <p:grpSp>
          <p:nvGrpSpPr>
            <p:cNvPr name="Group 47" id="47"/>
            <p:cNvGrpSpPr/>
            <p:nvPr/>
          </p:nvGrpSpPr>
          <p:grpSpPr>
            <a:xfrm rot="0">
              <a:off x="422243" y="2056245"/>
              <a:ext cx="982868" cy="982868"/>
              <a:chOff x="0" y="0"/>
              <a:chExt cx="812800" cy="812800"/>
            </a:xfrm>
          </p:grpSpPr>
          <p:sp>
            <p:nvSpPr>
              <p:cNvPr name="Freeform 48" id="48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blipFill>
                <a:blip r:embed="rId11"/>
                <a:stretch>
                  <a:fillRect l="-82404" t="0" r="-24976" b="-38297"/>
                </a:stretch>
              </a:blipFill>
            </p:spPr>
          </p:sp>
        </p:grpSp>
        <p:sp>
          <p:nvSpPr>
            <p:cNvPr name="TextBox 49" id="49"/>
            <p:cNvSpPr txBox="true"/>
            <p:nvPr/>
          </p:nvSpPr>
          <p:spPr>
            <a:xfrm rot="0">
              <a:off x="1626370" y="1143258"/>
              <a:ext cx="2838555" cy="47817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038"/>
                </a:lnSpc>
              </a:pPr>
              <a:r>
                <a:rPr lang="en-US" sz="2170">
                  <a:solidFill>
                    <a:srgbClr val="27181C"/>
                  </a:solidFill>
                  <a:latin typeface="Open Sans"/>
                  <a:ea typeface="Open Sans"/>
                  <a:cs typeface="Open Sans"/>
                  <a:sym typeface="Open Sans"/>
                </a:rPr>
                <a:t>Pesquisar...</a:t>
              </a:r>
            </a:p>
          </p:txBody>
        </p:sp>
        <p:sp>
          <p:nvSpPr>
            <p:cNvPr name="TextBox 50" id="50"/>
            <p:cNvSpPr txBox="true"/>
            <p:nvPr/>
          </p:nvSpPr>
          <p:spPr>
            <a:xfrm rot="0">
              <a:off x="1627012" y="2137969"/>
              <a:ext cx="3992615" cy="97776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985"/>
                </a:lnSpc>
              </a:pPr>
              <a:r>
                <a:rPr lang="en-US" sz="1418">
                  <a:solidFill>
                    <a:srgbClr val="27181C"/>
                  </a:solidFill>
                  <a:latin typeface="Open Sans"/>
                  <a:ea typeface="Open Sans"/>
                  <a:cs typeface="Open Sans"/>
                  <a:sym typeface="Open Sans"/>
                </a:rPr>
                <a:t>Oi, Helena!  Parabéns pelo novo trabalho de modelo. Deve ser incrível essa vída!</a:t>
              </a:r>
            </a:p>
          </p:txBody>
        </p:sp>
        <p:sp>
          <p:nvSpPr>
            <p:cNvPr name="TextBox 51" id="51"/>
            <p:cNvSpPr txBox="true"/>
            <p:nvPr/>
          </p:nvSpPr>
          <p:spPr>
            <a:xfrm rot="0">
              <a:off x="1005998" y="3413129"/>
              <a:ext cx="4045599" cy="64218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985"/>
                </a:lnSpc>
              </a:pPr>
              <a:r>
                <a:rPr lang="en-US" sz="1418">
                  <a:solidFill>
                    <a:srgbClr val="27181C"/>
                  </a:solidFill>
                  <a:latin typeface="Open Sans"/>
                  <a:ea typeface="Open Sans"/>
                  <a:cs typeface="Open Sans"/>
                  <a:sym typeface="Open Sans"/>
                </a:rPr>
                <a:t>Obrigado, Du! Fico feliz que tenha gostado das minhas fotos.</a:t>
              </a:r>
            </a:p>
          </p:txBody>
        </p:sp>
        <p:sp>
          <p:nvSpPr>
            <p:cNvPr name="TextBox 52" id="52"/>
            <p:cNvSpPr txBox="true"/>
            <p:nvPr/>
          </p:nvSpPr>
          <p:spPr>
            <a:xfrm rot="0">
              <a:off x="1684631" y="4501176"/>
              <a:ext cx="3516539" cy="64218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985"/>
                </a:lnSpc>
              </a:pPr>
              <a:r>
                <a:rPr lang="en-US" sz="1418">
                  <a:solidFill>
                    <a:srgbClr val="27181C"/>
                  </a:solidFill>
                  <a:latin typeface="Open Sans"/>
                  <a:ea typeface="Open Sans"/>
                  <a:cs typeface="Open Sans"/>
                  <a:sym typeface="Open Sans"/>
                </a:rPr>
                <a:t>Estou com inveja das suas viagens! Pra onde vc vai agora?</a:t>
              </a:r>
            </a:p>
          </p:txBody>
        </p:sp>
        <p:sp>
          <p:nvSpPr>
            <p:cNvPr name="TextBox 53" id="53"/>
            <p:cNvSpPr txBox="true"/>
            <p:nvPr/>
          </p:nvSpPr>
          <p:spPr>
            <a:xfrm rot="0">
              <a:off x="719819" y="5553751"/>
              <a:ext cx="4523104" cy="131334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985"/>
                </a:lnSpc>
              </a:pPr>
              <a:r>
                <a:rPr lang="en-US" sz="1418">
                  <a:solidFill>
                    <a:srgbClr val="27181C"/>
                  </a:solidFill>
                  <a:latin typeface="Open Sans"/>
                  <a:ea typeface="Open Sans"/>
                  <a:cs typeface="Open Sans"/>
                  <a:sym typeface="Open Sans"/>
                </a:rPr>
                <a:t>Eu n tenho certeza. Meu agente disse que tem 3 marcas famosas querendo fechar novos trabalhos cmg. Provavelmente irei para NY e Milão.</a:t>
              </a:r>
            </a:p>
          </p:txBody>
        </p:sp>
        <p:sp>
          <p:nvSpPr>
            <p:cNvPr name="TextBox 54" id="54"/>
            <p:cNvSpPr txBox="true"/>
            <p:nvPr/>
          </p:nvSpPr>
          <p:spPr>
            <a:xfrm rot="0">
              <a:off x="1791340" y="7312247"/>
              <a:ext cx="4155368" cy="97776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985"/>
                </a:lnSpc>
              </a:pPr>
              <a:r>
                <a:rPr lang="en-US" sz="1418">
                  <a:solidFill>
                    <a:srgbClr val="27181C"/>
                  </a:solidFill>
                  <a:latin typeface="Open Sans"/>
                  <a:ea typeface="Open Sans"/>
                  <a:cs typeface="Open Sans"/>
                  <a:sym typeface="Open Sans"/>
                </a:rPr>
                <a:t>Uau!! Vc tá super ocupada. Seria legal a gente sair junto quando vc voltar!</a:t>
              </a:r>
            </a:p>
          </p:txBody>
        </p:sp>
        <p:sp>
          <p:nvSpPr>
            <p:cNvPr name="TextBox 55" id="55"/>
            <p:cNvSpPr txBox="true"/>
            <p:nvPr/>
          </p:nvSpPr>
          <p:spPr>
            <a:xfrm rot="0">
              <a:off x="800560" y="8592535"/>
              <a:ext cx="4494108" cy="19845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985"/>
                </a:lnSpc>
              </a:pPr>
              <a:r>
                <a:rPr lang="en-US" sz="1418">
                  <a:solidFill>
                    <a:srgbClr val="27181C"/>
                  </a:solidFill>
                  <a:latin typeface="Open Sans"/>
                  <a:ea typeface="Open Sans"/>
                  <a:cs typeface="Open Sans"/>
                  <a:sym typeface="Open Sans"/>
                </a:rPr>
                <a:t>Claro. Mas eu não sei quando eu vou estar de volta mais por conta de todos os trabalhos. Meu agente me disse q tem outra marca nos EUA q gostaram de mim e devem me mandar até kits de maquiagem para eu testar!</a:t>
              </a:r>
            </a:p>
          </p:txBody>
        </p:sp>
        <p:sp>
          <p:nvSpPr>
            <p:cNvPr name="TextBox 56" id="56"/>
            <p:cNvSpPr txBox="true"/>
            <p:nvPr/>
          </p:nvSpPr>
          <p:spPr>
            <a:xfrm rot="0">
              <a:off x="1839161" y="10963408"/>
              <a:ext cx="4155368" cy="64218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985"/>
                </a:lnSpc>
              </a:pPr>
              <a:r>
                <a:rPr lang="en-US" sz="1418">
                  <a:solidFill>
                    <a:srgbClr val="27181C"/>
                  </a:solidFill>
                  <a:latin typeface="Open Sans"/>
                  <a:ea typeface="Open Sans"/>
                  <a:cs typeface="Open Sans"/>
                  <a:sym typeface="Open Sans"/>
                </a:rPr>
                <a:t>Ãhn... então esse é o tipo de presente que você gosta de ganhar?</a:t>
              </a:r>
            </a:p>
          </p:txBody>
        </p:sp>
        <p:sp>
          <p:nvSpPr>
            <p:cNvPr name="TextBox 57" id="57"/>
            <p:cNvSpPr txBox="true"/>
            <p:nvPr/>
          </p:nvSpPr>
          <p:spPr>
            <a:xfrm rot="0">
              <a:off x="1043142" y="12119681"/>
              <a:ext cx="4155368" cy="30660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985"/>
                </a:lnSpc>
              </a:pPr>
              <a:r>
                <a:rPr lang="en-US" sz="1418">
                  <a:solidFill>
                    <a:srgbClr val="27181C"/>
                  </a:solidFill>
                  <a:latin typeface="Open Sans"/>
                  <a:ea typeface="Open Sans"/>
                  <a:cs typeface="Open Sans"/>
                  <a:sym typeface="Open Sans"/>
                </a:rPr>
                <a:t>SIM! Eu amo maquiagem!</a:t>
              </a:r>
            </a:p>
          </p:txBody>
        </p:sp>
      </p:grpSp>
      <p:sp>
        <p:nvSpPr>
          <p:cNvPr name="TextBox 58" id="58"/>
          <p:cNvSpPr txBox="true"/>
          <p:nvPr/>
        </p:nvSpPr>
        <p:spPr>
          <a:xfrm rot="0">
            <a:off x="2886191" y="3133045"/>
            <a:ext cx="8714939" cy="14614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73"/>
              </a:lnSpc>
            </a:pPr>
            <a:r>
              <a:rPr lang="en-US" sz="2837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Você acha que o </a:t>
            </a:r>
            <a:r>
              <a:rPr lang="en-US" sz="2837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feed </a:t>
            </a:r>
            <a:r>
              <a:rPr lang="en-US" sz="2837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nas redes sociais da</a:t>
            </a:r>
            <a:r>
              <a:rPr lang="en-US" sz="2837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Helena</a:t>
            </a:r>
            <a:r>
              <a:rPr lang="en-US" sz="2837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 é selecionado para apresentar uma certa imagem dela? Por quê ou por que não?</a:t>
            </a:r>
          </a:p>
        </p:txBody>
      </p:sp>
      <p:sp>
        <p:nvSpPr>
          <p:cNvPr name="Freeform 59" id="59"/>
          <p:cNvSpPr/>
          <p:nvPr/>
        </p:nvSpPr>
        <p:spPr>
          <a:xfrm flipH="false" flipV="false" rot="0">
            <a:off x="1551692" y="3180670"/>
            <a:ext cx="1062625" cy="1190313"/>
          </a:xfrm>
          <a:custGeom>
            <a:avLst/>
            <a:gdLst/>
            <a:ahLst/>
            <a:cxnLst/>
            <a:rect r="r" b="b" t="t" l="l"/>
            <a:pathLst>
              <a:path h="1190313" w="1062625">
                <a:moveTo>
                  <a:pt x="0" y="0"/>
                </a:moveTo>
                <a:lnTo>
                  <a:pt x="1062625" y="0"/>
                </a:lnTo>
                <a:lnTo>
                  <a:pt x="1062625" y="1190313"/>
                </a:lnTo>
                <a:lnTo>
                  <a:pt x="0" y="119031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0" id="60"/>
          <p:cNvSpPr/>
          <p:nvPr/>
        </p:nvSpPr>
        <p:spPr>
          <a:xfrm flipH="false" flipV="false" rot="0">
            <a:off x="1551692" y="6294382"/>
            <a:ext cx="1171442" cy="1265801"/>
          </a:xfrm>
          <a:custGeom>
            <a:avLst/>
            <a:gdLst/>
            <a:ahLst/>
            <a:cxnLst/>
            <a:rect r="r" b="b" t="t" l="l"/>
            <a:pathLst>
              <a:path h="1265801" w="1171442">
                <a:moveTo>
                  <a:pt x="0" y="0"/>
                </a:moveTo>
                <a:lnTo>
                  <a:pt x="1171442" y="0"/>
                </a:lnTo>
                <a:lnTo>
                  <a:pt x="1171442" y="1265802"/>
                </a:lnTo>
                <a:lnTo>
                  <a:pt x="0" y="126580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1" id="61"/>
          <p:cNvSpPr txBox="true"/>
          <p:nvPr/>
        </p:nvSpPr>
        <p:spPr>
          <a:xfrm rot="0">
            <a:off x="2886191" y="6174554"/>
            <a:ext cx="8714939" cy="14614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73"/>
              </a:lnSpc>
            </a:pPr>
            <a:r>
              <a:rPr lang="en-US" sz="2837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Du</a:t>
            </a:r>
            <a:r>
              <a:rPr lang="en-US" sz="2837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 gosta da </a:t>
            </a:r>
            <a:r>
              <a:rPr lang="en-US" sz="2837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Helena</a:t>
            </a:r>
            <a:r>
              <a:rPr lang="en-US" sz="2837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 por causa do que ele vê nas redes sociais. Você acha que é uma boa ideia o Du acreditar em tudo o que vê online? </a:t>
            </a:r>
            <a:r>
              <a:rPr lang="en-US" sz="2837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Por que?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80048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533154">
            <a:off x="8643272" y="2094562"/>
            <a:ext cx="5159995" cy="7293279"/>
          </a:xfrm>
          <a:custGeom>
            <a:avLst/>
            <a:gdLst/>
            <a:ahLst/>
            <a:cxnLst/>
            <a:rect r="r" b="b" t="t" l="l"/>
            <a:pathLst>
              <a:path h="7293279" w="5159995">
                <a:moveTo>
                  <a:pt x="0" y="0"/>
                </a:moveTo>
                <a:lnTo>
                  <a:pt x="5159995" y="0"/>
                </a:lnTo>
                <a:lnTo>
                  <a:pt x="5159995" y="7293279"/>
                </a:lnTo>
                <a:lnTo>
                  <a:pt x="0" y="729327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584083">
            <a:off x="4282538" y="2065584"/>
            <a:ext cx="5159995" cy="7293279"/>
          </a:xfrm>
          <a:custGeom>
            <a:avLst/>
            <a:gdLst/>
            <a:ahLst/>
            <a:cxnLst/>
            <a:rect r="r" b="b" t="t" l="l"/>
            <a:pathLst>
              <a:path h="7293279" w="5159995">
                <a:moveTo>
                  <a:pt x="0" y="0"/>
                </a:moveTo>
                <a:lnTo>
                  <a:pt x="5159995" y="0"/>
                </a:lnTo>
                <a:lnTo>
                  <a:pt x="5159995" y="7293279"/>
                </a:lnTo>
                <a:lnTo>
                  <a:pt x="0" y="729327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897057" y="420013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SÍNTESE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415972" y="4712359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 que você Aprendeu?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415972" y="4712359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Até a Próxima!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DAGc1HnUYd0</dc:identifier>
  <dcterms:modified xsi:type="dcterms:W3CDTF">2011-08-01T06:04:30Z</dcterms:modified>
  <cp:revision>1</cp:revision>
  <dc:title>#42 - A Vida Dupla de Helena</dc:title>
</cp:coreProperties>
</file>