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Glacial Indifference Bold" charset="1" panose="00000800000000000000"/>
      <p:regular r:id="rId15"/>
    </p:embeddedFont>
    <p:embeddedFont>
      <p:font typeface="Nourd Bold" charset="1" panose="00000800000000000000"/>
      <p:regular r:id="rId16"/>
    </p:embeddedFont>
    <p:embeddedFont>
      <p:font typeface="Glacial Indifference" charset="1" panose="00000000000000000000"/>
      <p:regular r:id="rId17"/>
    </p:embeddedFont>
    <p:embeddedFont>
      <p:font typeface="More Sugar" charset="1" panose="00000000000000000000"/>
      <p:regular r:id="rId18"/>
    </p:embeddedFont>
    <p:embeddedFont>
      <p:font typeface="Open Sans Bold" charset="1" panose="020B0806030504020204"/>
      <p:regular r:id="rId19"/>
    </p:embeddedFont>
    <p:embeddedFont>
      <p:font typeface="Open Sans" charset="1" panose="020B060603050402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jpeg" Type="http://schemas.openxmlformats.org/officeDocument/2006/relationships/image"/><Relationship Id="rId11" Target="../media/image19.png" Type="http://schemas.openxmlformats.org/officeDocument/2006/relationships/image"/><Relationship Id="rId12" Target="../media/image20.svg" Type="http://schemas.openxmlformats.org/officeDocument/2006/relationships/image"/><Relationship Id="rId13" Target="../media/image21.png" Type="http://schemas.openxmlformats.org/officeDocument/2006/relationships/image"/><Relationship Id="rId14" Target="../media/image22.svg" Type="http://schemas.openxmlformats.org/officeDocument/2006/relationships/image"/><Relationship Id="rId15" Target="../media/image23.png" Type="http://schemas.openxmlformats.org/officeDocument/2006/relationships/image"/><Relationship Id="rId16" Target="../media/image24.jpeg" Type="http://schemas.openxmlformats.org/officeDocument/2006/relationships/image"/><Relationship Id="rId17" Target="../media/image25.png" Type="http://schemas.openxmlformats.org/officeDocument/2006/relationships/image"/><Relationship Id="rId18" Target="../media/image26.svg" Type="http://schemas.openxmlformats.org/officeDocument/2006/relationships/image"/><Relationship Id="rId19" Target="../media/image27.png" Type="http://schemas.openxmlformats.org/officeDocument/2006/relationships/image"/><Relationship Id="rId2" Target="../media/image1.png" Type="http://schemas.openxmlformats.org/officeDocument/2006/relationships/image"/><Relationship Id="rId20" Target="../media/image28.jpeg" Type="http://schemas.openxmlformats.org/officeDocument/2006/relationships/image"/><Relationship Id="rId21" Target="../media/image29.jpeg" Type="http://schemas.openxmlformats.org/officeDocument/2006/relationships/image"/><Relationship Id="rId22" Target="../media/image30.jpeg" Type="http://schemas.openxmlformats.org/officeDocument/2006/relationships/image"/><Relationship Id="rId23" Target="../media/image31.png" Type="http://schemas.openxmlformats.org/officeDocument/2006/relationships/image"/><Relationship Id="rId24" Target="../media/image32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3.jpe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6.png" Type="http://schemas.openxmlformats.org/officeDocument/2006/relationships/image"/><Relationship Id="rId14" Target="../media/image4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2216" y="6071101"/>
            <a:ext cx="2910131" cy="3707173"/>
          </a:xfrm>
          <a:custGeom>
            <a:avLst/>
            <a:gdLst/>
            <a:ahLst/>
            <a:cxnLst/>
            <a:rect r="r" b="b" t="t" l="l"/>
            <a:pathLst>
              <a:path h="3707173" w="2910131">
                <a:moveTo>
                  <a:pt x="0" y="0"/>
                </a:moveTo>
                <a:lnTo>
                  <a:pt x="2910131" y="0"/>
                </a:lnTo>
                <a:lnTo>
                  <a:pt x="2910131" y="3707173"/>
                </a:lnTo>
                <a:lnTo>
                  <a:pt x="0" y="37071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36932" y="3270300"/>
            <a:ext cx="2248836" cy="3187199"/>
          </a:xfrm>
          <a:custGeom>
            <a:avLst/>
            <a:gdLst/>
            <a:ahLst/>
            <a:cxnLst/>
            <a:rect r="r" b="b" t="t" l="l"/>
            <a:pathLst>
              <a:path h="3187199" w="2248836">
                <a:moveTo>
                  <a:pt x="0" y="0"/>
                </a:moveTo>
                <a:lnTo>
                  <a:pt x="2248836" y="0"/>
                </a:lnTo>
                <a:lnTo>
                  <a:pt x="2248836" y="3187199"/>
                </a:lnTo>
                <a:lnTo>
                  <a:pt x="0" y="3187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42336" y="5632613"/>
            <a:ext cx="658941" cy="1506150"/>
          </a:xfrm>
          <a:custGeom>
            <a:avLst/>
            <a:gdLst/>
            <a:ahLst/>
            <a:cxnLst/>
            <a:rect r="r" b="b" t="t" l="l"/>
            <a:pathLst>
              <a:path h="1506150" w="658941">
                <a:moveTo>
                  <a:pt x="0" y="0"/>
                </a:moveTo>
                <a:lnTo>
                  <a:pt x="658941" y="0"/>
                </a:lnTo>
                <a:lnTo>
                  <a:pt x="658941" y="1506150"/>
                </a:lnTo>
                <a:lnTo>
                  <a:pt x="0" y="15061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84981" y="3929258"/>
            <a:ext cx="9413940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 Siga para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02347" y="5139702"/>
            <a:ext cx="7839989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Saber Mais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841175" y="3070136"/>
            <a:ext cx="3677397" cy="5498104"/>
            <a:chOff x="0" y="0"/>
            <a:chExt cx="968533" cy="14480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152868" y="3070136"/>
            <a:ext cx="3677397" cy="5498104"/>
            <a:chOff x="0" y="0"/>
            <a:chExt cx="968533" cy="14480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F6D46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461470" y="3070136"/>
            <a:ext cx="3677397" cy="5498104"/>
            <a:chOff x="0" y="0"/>
            <a:chExt cx="968533" cy="14480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3038217" y="4832401"/>
            <a:ext cx="3283313" cy="3275104"/>
          </a:xfrm>
          <a:custGeom>
            <a:avLst/>
            <a:gdLst/>
            <a:ahLst/>
            <a:cxnLst/>
            <a:rect r="r" b="b" t="t" l="l"/>
            <a:pathLst>
              <a:path h="3275104" w="3283313">
                <a:moveTo>
                  <a:pt x="0" y="0"/>
                </a:moveTo>
                <a:lnTo>
                  <a:pt x="3283313" y="0"/>
                </a:lnTo>
                <a:lnTo>
                  <a:pt x="3283313" y="3275104"/>
                </a:lnTo>
                <a:lnTo>
                  <a:pt x="0" y="32751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101860" y="5110885"/>
            <a:ext cx="2084279" cy="2368499"/>
          </a:xfrm>
          <a:custGeom>
            <a:avLst/>
            <a:gdLst/>
            <a:ahLst/>
            <a:cxnLst/>
            <a:rect r="r" b="b" t="t" l="l"/>
            <a:pathLst>
              <a:path h="2368499" w="2084279">
                <a:moveTo>
                  <a:pt x="0" y="0"/>
                </a:moveTo>
                <a:lnTo>
                  <a:pt x="2084280" y="0"/>
                </a:lnTo>
                <a:lnTo>
                  <a:pt x="2084280" y="2368499"/>
                </a:lnTo>
                <a:lnTo>
                  <a:pt x="0" y="23684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243810" y="4775066"/>
            <a:ext cx="2895056" cy="3332439"/>
          </a:xfrm>
          <a:custGeom>
            <a:avLst/>
            <a:gdLst/>
            <a:ahLst/>
            <a:cxnLst/>
            <a:rect r="r" b="b" t="t" l="l"/>
            <a:pathLst>
              <a:path h="3332439" w="2895056">
                <a:moveTo>
                  <a:pt x="0" y="0"/>
                </a:moveTo>
                <a:lnTo>
                  <a:pt x="2895057" y="0"/>
                </a:lnTo>
                <a:lnTo>
                  <a:pt x="2895057" y="3332439"/>
                </a:lnTo>
                <a:lnTo>
                  <a:pt x="0" y="33324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744648" y="3551206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Wifi Público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056341" y="3336111"/>
            <a:ext cx="3870451" cy="104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Marcar</a:t>
            </a:r>
          </a:p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 Localização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564967" y="3336111"/>
            <a:ext cx="3466664" cy="943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6"/>
              </a:lnSpc>
            </a:pPr>
            <a:r>
              <a:rPr lang="en-US" sz="2732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Compartilhamento</a:t>
            </a:r>
          </a:p>
          <a:p>
            <a:pPr algn="ctr">
              <a:lnSpc>
                <a:spcPts val="3826"/>
              </a:lnSpc>
            </a:pPr>
            <a:r>
              <a:rPr lang="en-US" sz="2732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Excessivo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054030" y="9024070"/>
            <a:ext cx="12145802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esses termos significam?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63531" y="1982940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554085" y="6373205"/>
            <a:ext cx="939454" cy="93945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6814527" y="7853603"/>
            <a:ext cx="582696" cy="58269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49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3574500" y="3962680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Reforço MAT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94978" y="5973034"/>
            <a:ext cx="3280346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Prof. Edu: FAVOR PREENCHER A INSCRIÇÃO URGENTE AQUI:...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080166" y="1686000"/>
            <a:ext cx="8597961" cy="7971484"/>
            <a:chOff x="0" y="0"/>
            <a:chExt cx="2264484" cy="209948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64484" cy="2099486"/>
            </a:xfrm>
            <a:custGeom>
              <a:avLst/>
              <a:gdLst/>
              <a:ahLst/>
              <a:cxnLst/>
              <a:rect r="r" b="b" t="t" l="l"/>
              <a:pathLst>
                <a:path h="2099486" w="2264484">
                  <a:moveTo>
                    <a:pt x="21610" y="0"/>
                  </a:moveTo>
                  <a:lnTo>
                    <a:pt x="2242873" y="0"/>
                  </a:lnTo>
                  <a:cubicBezTo>
                    <a:pt x="2254808" y="0"/>
                    <a:pt x="2264484" y="9675"/>
                    <a:pt x="2264484" y="21610"/>
                  </a:cubicBezTo>
                  <a:lnTo>
                    <a:pt x="2264484" y="2077875"/>
                  </a:lnTo>
                  <a:cubicBezTo>
                    <a:pt x="2264484" y="2089810"/>
                    <a:pt x="2254808" y="2099486"/>
                    <a:pt x="2242873" y="2099486"/>
                  </a:cubicBezTo>
                  <a:lnTo>
                    <a:pt x="21610" y="2099486"/>
                  </a:lnTo>
                  <a:cubicBezTo>
                    <a:pt x="9675" y="2099486"/>
                    <a:pt x="0" y="2089810"/>
                    <a:pt x="0" y="2077875"/>
                  </a:cubicBezTo>
                  <a:lnTo>
                    <a:pt x="0" y="21610"/>
                  </a:lnTo>
                  <a:cubicBezTo>
                    <a:pt x="0" y="9675"/>
                    <a:pt x="9675" y="0"/>
                    <a:pt x="21610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264484" cy="2137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5775061" y="1843484"/>
            <a:ext cx="510577" cy="510577"/>
          </a:xfrm>
          <a:custGeom>
            <a:avLst/>
            <a:gdLst/>
            <a:ahLst/>
            <a:cxnLst/>
            <a:rect r="r" b="b" t="t" l="l"/>
            <a:pathLst>
              <a:path h="510577" w="510577">
                <a:moveTo>
                  <a:pt x="0" y="0"/>
                </a:moveTo>
                <a:lnTo>
                  <a:pt x="510577" y="0"/>
                </a:lnTo>
                <a:lnTo>
                  <a:pt x="510577" y="510577"/>
                </a:lnTo>
                <a:lnTo>
                  <a:pt x="0" y="5105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424593" y="2926004"/>
            <a:ext cx="4972629" cy="7717838"/>
          </a:xfrm>
          <a:custGeom>
            <a:avLst/>
            <a:gdLst/>
            <a:ahLst/>
            <a:cxnLst/>
            <a:rect r="r" b="b" t="t" l="l"/>
            <a:pathLst>
              <a:path h="7717838" w="4972629">
                <a:moveTo>
                  <a:pt x="0" y="0"/>
                </a:moveTo>
                <a:lnTo>
                  <a:pt x="4972629" y="0"/>
                </a:lnTo>
                <a:lnTo>
                  <a:pt x="4972629" y="7717838"/>
                </a:lnTo>
                <a:lnTo>
                  <a:pt x="0" y="7717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4936" t="0" r="-43028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921523" y="3102538"/>
            <a:ext cx="485580" cy="291348"/>
          </a:xfrm>
          <a:custGeom>
            <a:avLst/>
            <a:gdLst/>
            <a:ahLst/>
            <a:cxnLst/>
            <a:rect r="r" b="b" t="t" l="l"/>
            <a:pathLst>
              <a:path h="291348" w="485580">
                <a:moveTo>
                  <a:pt x="0" y="0"/>
                </a:moveTo>
                <a:lnTo>
                  <a:pt x="485580" y="0"/>
                </a:lnTo>
                <a:lnTo>
                  <a:pt x="485580" y="291348"/>
                </a:lnTo>
                <a:lnTo>
                  <a:pt x="0" y="2913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639886" y="3085152"/>
            <a:ext cx="1210049" cy="391753"/>
          </a:xfrm>
          <a:custGeom>
            <a:avLst/>
            <a:gdLst/>
            <a:ahLst/>
            <a:cxnLst/>
            <a:rect r="r" b="b" t="t" l="l"/>
            <a:pathLst>
              <a:path h="391753" w="1210049">
                <a:moveTo>
                  <a:pt x="0" y="0"/>
                </a:moveTo>
                <a:lnTo>
                  <a:pt x="1210049" y="0"/>
                </a:lnTo>
                <a:lnTo>
                  <a:pt x="1210049" y="391753"/>
                </a:lnTo>
                <a:lnTo>
                  <a:pt x="0" y="3917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267230" y="3179313"/>
            <a:ext cx="8223835" cy="6387782"/>
          </a:xfrm>
          <a:custGeom>
            <a:avLst/>
            <a:gdLst/>
            <a:ahLst/>
            <a:cxnLst/>
            <a:rect r="r" b="b" t="t" l="l"/>
            <a:pathLst>
              <a:path h="6387782" w="8223835">
                <a:moveTo>
                  <a:pt x="0" y="0"/>
                </a:moveTo>
                <a:lnTo>
                  <a:pt x="8223835" y="0"/>
                </a:lnTo>
                <a:lnTo>
                  <a:pt x="8223835" y="6387783"/>
                </a:lnTo>
                <a:lnTo>
                  <a:pt x="0" y="638778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4016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3334600" y="5289000"/>
            <a:ext cx="2951037" cy="993726"/>
            <a:chOff x="0" y="0"/>
            <a:chExt cx="3934716" cy="1324969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467279" y="69862"/>
              <a:ext cx="3467437" cy="1147407"/>
              <a:chOff x="0" y="0"/>
              <a:chExt cx="1707202" cy="564929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707202" cy="564929"/>
              </a:xfrm>
              <a:custGeom>
                <a:avLst/>
                <a:gdLst/>
                <a:ahLst/>
                <a:cxnLst/>
                <a:rect r="r" b="b" t="t" l="l"/>
                <a:pathLst>
                  <a:path h="564929" w="1707202">
                    <a:moveTo>
                      <a:pt x="60913" y="0"/>
                    </a:moveTo>
                    <a:lnTo>
                      <a:pt x="1646290" y="0"/>
                    </a:lnTo>
                    <a:cubicBezTo>
                      <a:pt x="1662445" y="0"/>
                      <a:pt x="1677938" y="6418"/>
                      <a:pt x="1689361" y="17841"/>
                    </a:cubicBezTo>
                    <a:cubicBezTo>
                      <a:pt x="1700785" y="29264"/>
                      <a:pt x="1707202" y="44758"/>
                      <a:pt x="1707202" y="60913"/>
                    </a:cubicBezTo>
                    <a:lnTo>
                      <a:pt x="1707202" y="504016"/>
                    </a:lnTo>
                    <a:cubicBezTo>
                      <a:pt x="1707202" y="520171"/>
                      <a:pt x="1700785" y="535665"/>
                      <a:pt x="1689361" y="547088"/>
                    </a:cubicBezTo>
                    <a:cubicBezTo>
                      <a:pt x="1677938" y="558511"/>
                      <a:pt x="1662445" y="564929"/>
                      <a:pt x="1646290" y="564929"/>
                    </a:cubicBezTo>
                    <a:lnTo>
                      <a:pt x="60913" y="564929"/>
                    </a:lnTo>
                    <a:cubicBezTo>
                      <a:pt x="44758" y="564929"/>
                      <a:pt x="29264" y="558511"/>
                      <a:pt x="17841" y="547088"/>
                    </a:cubicBezTo>
                    <a:cubicBezTo>
                      <a:pt x="6418" y="535665"/>
                      <a:pt x="0" y="520171"/>
                      <a:pt x="0" y="504016"/>
                    </a:cubicBezTo>
                    <a:lnTo>
                      <a:pt x="0" y="60913"/>
                    </a:lnTo>
                    <a:cubicBezTo>
                      <a:pt x="0" y="44758"/>
                      <a:pt x="6418" y="29264"/>
                      <a:pt x="17841" y="17841"/>
                    </a:cubicBezTo>
                    <a:cubicBezTo>
                      <a:pt x="29264" y="6418"/>
                      <a:pt x="44758" y="0"/>
                      <a:pt x="6091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38100"/>
                <a:ext cx="1707202" cy="60302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07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0" y="0"/>
              <a:ext cx="1324969" cy="1324969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6"/>
                <a:stretch>
                  <a:fillRect l="-25000" t="0" r="-25000" b="0"/>
                </a:stretch>
              </a:blipFill>
            </p:spPr>
          </p:sp>
        </p:grpSp>
        <p:sp>
          <p:nvSpPr>
            <p:cNvPr name="Freeform 27" id="27"/>
            <p:cNvSpPr/>
            <p:nvPr/>
          </p:nvSpPr>
          <p:spPr>
            <a:xfrm flipH="false" flipV="false" rot="0">
              <a:off x="1462181" y="724854"/>
              <a:ext cx="174800" cy="259923"/>
            </a:xfrm>
            <a:custGeom>
              <a:avLst/>
              <a:gdLst/>
              <a:ahLst/>
              <a:cxnLst/>
              <a:rect r="r" b="b" t="t" l="l"/>
              <a:pathLst>
                <a:path h="259923" w="174800">
                  <a:moveTo>
                    <a:pt x="0" y="0"/>
                  </a:moveTo>
                  <a:lnTo>
                    <a:pt x="174799" y="0"/>
                  </a:lnTo>
                  <a:lnTo>
                    <a:pt x="174799" y="259923"/>
                  </a:lnTo>
                  <a:lnTo>
                    <a:pt x="0" y="259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3132165" y="459047"/>
              <a:ext cx="252685" cy="230891"/>
            </a:xfrm>
            <a:custGeom>
              <a:avLst/>
              <a:gdLst/>
              <a:ahLst/>
              <a:cxnLst/>
              <a:rect r="r" b="b" t="t" l="l"/>
              <a:pathLst>
                <a:path h="230891" w="252685">
                  <a:moveTo>
                    <a:pt x="0" y="0"/>
                  </a:moveTo>
                  <a:lnTo>
                    <a:pt x="252684" y="0"/>
                  </a:lnTo>
                  <a:lnTo>
                    <a:pt x="252684" y="230891"/>
                  </a:lnTo>
                  <a:lnTo>
                    <a:pt x="0" y="230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1428635" y="153057"/>
              <a:ext cx="560281" cy="2399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36"/>
                </a:lnSpc>
              </a:pPr>
              <a:r>
                <a:rPr lang="en-US" sz="1097" b="true">
                  <a:solidFill>
                    <a:srgbClr val="100F0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8 PM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428635" y="445074"/>
              <a:ext cx="1829872" cy="2397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21"/>
                </a:lnSpc>
              </a:pPr>
              <a:r>
                <a:rPr lang="en-US" sz="1086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Jantar de Milhões!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708776" y="737144"/>
              <a:ext cx="1817860" cy="2383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11"/>
                </a:lnSpc>
              </a:pPr>
              <a:r>
                <a:rPr lang="en-US" sz="1079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Bistrô Restaurant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697978" y="5661610"/>
            <a:ext cx="2741596" cy="923200"/>
            <a:chOff x="0" y="0"/>
            <a:chExt cx="3655462" cy="1230933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434116" y="64904"/>
              <a:ext cx="3221346" cy="1065973"/>
              <a:chOff x="0" y="0"/>
              <a:chExt cx="1707202" cy="56492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1707202" cy="564929"/>
              </a:xfrm>
              <a:custGeom>
                <a:avLst/>
                <a:gdLst/>
                <a:ahLst/>
                <a:cxnLst/>
                <a:rect r="r" b="b" t="t" l="l"/>
                <a:pathLst>
                  <a:path h="564929" w="1707202">
                    <a:moveTo>
                      <a:pt x="67156" y="0"/>
                    </a:moveTo>
                    <a:lnTo>
                      <a:pt x="1640046" y="0"/>
                    </a:lnTo>
                    <a:cubicBezTo>
                      <a:pt x="1677136" y="0"/>
                      <a:pt x="1707202" y="30067"/>
                      <a:pt x="1707202" y="67156"/>
                    </a:cubicBezTo>
                    <a:lnTo>
                      <a:pt x="1707202" y="497773"/>
                    </a:lnTo>
                    <a:cubicBezTo>
                      <a:pt x="1707202" y="534862"/>
                      <a:pt x="1677136" y="564929"/>
                      <a:pt x="1640046" y="564929"/>
                    </a:cubicBezTo>
                    <a:lnTo>
                      <a:pt x="67156" y="564929"/>
                    </a:lnTo>
                    <a:cubicBezTo>
                      <a:pt x="30067" y="564929"/>
                      <a:pt x="0" y="534862"/>
                      <a:pt x="0" y="497773"/>
                    </a:cubicBezTo>
                    <a:lnTo>
                      <a:pt x="0" y="67156"/>
                    </a:lnTo>
                    <a:cubicBezTo>
                      <a:pt x="0" y="30067"/>
                      <a:pt x="30067" y="0"/>
                      <a:pt x="6715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38100"/>
                <a:ext cx="1707202" cy="603029"/>
              </a:xfrm>
              <a:prstGeom prst="rect">
                <a:avLst/>
              </a:prstGeom>
            </p:spPr>
            <p:txBody>
              <a:bodyPr anchor="ctr" rtlCol="false" tIns="46077" lIns="46077" bIns="46077" rIns="46077"/>
              <a:lstStyle/>
              <a:p>
                <a:pPr algn="ctr">
                  <a:lnSpc>
                    <a:spcPts val="2307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0" y="0"/>
              <a:ext cx="1230933" cy="1230933"/>
              <a:chOff x="0" y="0"/>
              <a:chExt cx="812800" cy="812800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0"/>
                <a:stretch>
                  <a:fillRect l="-24257" t="0" r="-24257" b="0"/>
                </a:stretch>
              </a:blipFill>
            </p:spPr>
          </p:sp>
        </p:grpSp>
        <p:sp>
          <p:nvSpPr>
            <p:cNvPr name="Freeform 38" id="38"/>
            <p:cNvSpPr/>
            <p:nvPr/>
          </p:nvSpPr>
          <p:spPr>
            <a:xfrm flipH="false" flipV="false" rot="0">
              <a:off x="1358407" y="673410"/>
              <a:ext cx="162394" cy="241475"/>
            </a:xfrm>
            <a:custGeom>
              <a:avLst/>
              <a:gdLst/>
              <a:ahLst/>
              <a:cxnLst/>
              <a:rect r="r" b="b" t="t" l="l"/>
              <a:pathLst>
                <a:path h="241475" w="162394">
                  <a:moveTo>
                    <a:pt x="0" y="0"/>
                  </a:moveTo>
                  <a:lnTo>
                    <a:pt x="162394" y="0"/>
                  </a:lnTo>
                  <a:lnTo>
                    <a:pt x="162394" y="241475"/>
                  </a:lnTo>
                  <a:lnTo>
                    <a:pt x="0" y="241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 rot="0">
              <a:off x="1327242" y="131317"/>
              <a:ext cx="717547" cy="2338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27"/>
                </a:lnSpc>
              </a:pPr>
              <a:r>
                <a:rPr lang="en-US" sz="1019" b="true">
                  <a:solidFill>
                    <a:srgbClr val="100F0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10 AM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1327242" y="402609"/>
              <a:ext cx="1949101" cy="2336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13"/>
                </a:lnSpc>
              </a:pPr>
              <a:r>
                <a:rPr lang="en-US" sz="1009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Paraíso das Compras!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1587501" y="673950"/>
              <a:ext cx="1688843" cy="2323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4"/>
                </a:lnSpc>
              </a:pPr>
              <a:r>
                <a:rPr lang="en-US" sz="1002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Shopping Boulevard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9330001" y="7974526"/>
            <a:ext cx="2885967" cy="971815"/>
            <a:chOff x="0" y="0"/>
            <a:chExt cx="3847956" cy="1295753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456976" y="68322"/>
              <a:ext cx="3390980" cy="1122106"/>
              <a:chOff x="0" y="0"/>
              <a:chExt cx="1707202" cy="564929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1707202" cy="564929"/>
              </a:xfrm>
              <a:custGeom>
                <a:avLst/>
                <a:gdLst/>
                <a:ahLst/>
                <a:cxnLst/>
                <a:rect r="r" b="b" t="t" l="l"/>
                <a:pathLst>
                  <a:path h="564929" w="1707202">
                    <a:moveTo>
                      <a:pt x="92352" y="0"/>
                    </a:moveTo>
                    <a:lnTo>
                      <a:pt x="1614850" y="0"/>
                    </a:lnTo>
                    <a:cubicBezTo>
                      <a:pt x="1639343" y="0"/>
                      <a:pt x="1662834" y="9730"/>
                      <a:pt x="1680153" y="27049"/>
                    </a:cubicBezTo>
                    <a:cubicBezTo>
                      <a:pt x="1697472" y="44369"/>
                      <a:pt x="1707202" y="67859"/>
                      <a:pt x="1707202" y="92352"/>
                    </a:cubicBezTo>
                    <a:lnTo>
                      <a:pt x="1707202" y="472577"/>
                    </a:lnTo>
                    <a:cubicBezTo>
                      <a:pt x="1707202" y="497070"/>
                      <a:pt x="1697472" y="520560"/>
                      <a:pt x="1680153" y="537880"/>
                    </a:cubicBezTo>
                    <a:cubicBezTo>
                      <a:pt x="1662834" y="555199"/>
                      <a:pt x="1639343" y="564929"/>
                      <a:pt x="1614850" y="564929"/>
                    </a:cubicBezTo>
                    <a:lnTo>
                      <a:pt x="92352" y="564929"/>
                    </a:lnTo>
                    <a:cubicBezTo>
                      <a:pt x="67859" y="564929"/>
                      <a:pt x="44369" y="555199"/>
                      <a:pt x="27049" y="537880"/>
                    </a:cubicBezTo>
                    <a:cubicBezTo>
                      <a:pt x="9730" y="520560"/>
                      <a:pt x="0" y="497070"/>
                      <a:pt x="0" y="472577"/>
                    </a:cubicBezTo>
                    <a:lnTo>
                      <a:pt x="0" y="92352"/>
                    </a:lnTo>
                    <a:cubicBezTo>
                      <a:pt x="0" y="67859"/>
                      <a:pt x="9730" y="44369"/>
                      <a:pt x="27049" y="27049"/>
                    </a:cubicBezTo>
                    <a:cubicBezTo>
                      <a:pt x="44369" y="9730"/>
                      <a:pt x="67859" y="0"/>
                      <a:pt x="9235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38100"/>
                <a:ext cx="1707202" cy="603029"/>
              </a:xfrm>
              <a:prstGeom prst="rect">
                <a:avLst/>
              </a:prstGeom>
            </p:spPr>
            <p:txBody>
              <a:bodyPr anchor="ctr" rtlCol="false" tIns="33506" lIns="33506" bIns="33506" rIns="33506"/>
              <a:lstStyle/>
              <a:p>
                <a:pPr algn="ctr">
                  <a:lnSpc>
                    <a:spcPts val="2307"/>
                  </a:lnSpc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0">
              <a:off x="0" y="0"/>
              <a:ext cx="1295753" cy="1295753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1"/>
                <a:stretch>
                  <a:fillRect l="-25140" t="0" r="-25140" b="0"/>
                </a:stretch>
              </a:blipFill>
            </p:spPr>
          </p:sp>
        </p:grpSp>
        <p:sp>
          <p:nvSpPr>
            <p:cNvPr name="Freeform 48" id="48"/>
            <p:cNvSpPr/>
            <p:nvPr/>
          </p:nvSpPr>
          <p:spPr>
            <a:xfrm flipH="false" flipV="false" rot="0">
              <a:off x="1429940" y="708871"/>
              <a:ext cx="170945" cy="254191"/>
            </a:xfrm>
            <a:custGeom>
              <a:avLst/>
              <a:gdLst/>
              <a:ahLst/>
              <a:cxnLst/>
              <a:rect r="r" b="b" t="t" l="l"/>
              <a:pathLst>
                <a:path h="254191" w="170945">
                  <a:moveTo>
                    <a:pt x="0" y="0"/>
                  </a:moveTo>
                  <a:lnTo>
                    <a:pt x="170945" y="0"/>
                  </a:lnTo>
                  <a:lnTo>
                    <a:pt x="170945" y="254192"/>
                  </a:lnTo>
                  <a:lnTo>
                    <a:pt x="0" y="254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 rot="0">
              <a:off x="1397134" y="149262"/>
              <a:ext cx="547927" cy="235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02"/>
                </a:lnSpc>
              </a:pPr>
              <a:r>
                <a:rPr lang="en-US" sz="1073" b="true">
                  <a:solidFill>
                    <a:srgbClr val="100F0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 PM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1397134" y="444365"/>
              <a:ext cx="1789523" cy="225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7"/>
                </a:lnSpc>
              </a:pPr>
              <a:r>
                <a:rPr lang="en-US" sz="1062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Checkin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1671097" y="729995"/>
              <a:ext cx="1777776" cy="2239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77"/>
                </a:lnSpc>
              </a:pPr>
              <a:r>
                <a:rPr lang="en-US" sz="1055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Hotel 5 Stars</a:t>
              </a: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2639886" y="7497526"/>
            <a:ext cx="1917366" cy="356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@aleluxo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2639886" y="7936426"/>
            <a:ext cx="4699924" cy="2213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✨ Apaixonada pelos meus novos brincos de diamantes! Siga a minha viagem em Balneário Camboriú!💎 Um toque de elegância que combina com qualquer look. O que acharam? #Luxo #Estilo #Brilho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493647" y="3051124"/>
            <a:ext cx="3936770" cy="356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123,827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10264023" y="3480239"/>
            <a:ext cx="2741596" cy="923200"/>
            <a:chOff x="0" y="0"/>
            <a:chExt cx="3655462" cy="1230933"/>
          </a:xfrm>
        </p:grpSpPr>
        <p:grpSp>
          <p:nvGrpSpPr>
            <p:cNvPr name="Group 57" id="57"/>
            <p:cNvGrpSpPr/>
            <p:nvPr/>
          </p:nvGrpSpPr>
          <p:grpSpPr>
            <a:xfrm rot="0">
              <a:off x="434116" y="64904"/>
              <a:ext cx="3221346" cy="1065973"/>
              <a:chOff x="0" y="0"/>
              <a:chExt cx="1707202" cy="56492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1707202" cy="564929"/>
              </a:xfrm>
              <a:custGeom>
                <a:avLst/>
                <a:gdLst/>
                <a:ahLst/>
                <a:cxnLst/>
                <a:rect r="r" b="b" t="t" l="l"/>
                <a:pathLst>
                  <a:path h="564929" w="1707202">
                    <a:moveTo>
                      <a:pt x="105805" y="0"/>
                    </a:moveTo>
                    <a:lnTo>
                      <a:pt x="1601398" y="0"/>
                    </a:lnTo>
                    <a:cubicBezTo>
                      <a:pt x="1659832" y="0"/>
                      <a:pt x="1707202" y="47370"/>
                      <a:pt x="1707202" y="105805"/>
                    </a:cubicBezTo>
                    <a:lnTo>
                      <a:pt x="1707202" y="459124"/>
                    </a:lnTo>
                    <a:cubicBezTo>
                      <a:pt x="1707202" y="487185"/>
                      <a:pt x="1696055" y="514097"/>
                      <a:pt x="1676213" y="533940"/>
                    </a:cubicBezTo>
                    <a:cubicBezTo>
                      <a:pt x="1656371" y="553782"/>
                      <a:pt x="1629459" y="564929"/>
                      <a:pt x="1601398" y="564929"/>
                    </a:cubicBezTo>
                    <a:lnTo>
                      <a:pt x="105805" y="564929"/>
                    </a:lnTo>
                    <a:cubicBezTo>
                      <a:pt x="77744" y="564929"/>
                      <a:pt x="50832" y="553782"/>
                      <a:pt x="30990" y="533940"/>
                    </a:cubicBezTo>
                    <a:cubicBezTo>
                      <a:pt x="11147" y="514097"/>
                      <a:pt x="0" y="487185"/>
                      <a:pt x="0" y="459124"/>
                    </a:cubicBezTo>
                    <a:lnTo>
                      <a:pt x="0" y="105805"/>
                    </a:lnTo>
                    <a:cubicBezTo>
                      <a:pt x="0" y="77744"/>
                      <a:pt x="11147" y="50832"/>
                      <a:pt x="30990" y="30990"/>
                    </a:cubicBezTo>
                    <a:cubicBezTo>
                      <a:pt x="50832" y="11147"/>
                      <a:pt x="77744" y="0"/>
                      <a:pt x="10580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38100"/>
                <a:ext cx="1707202" cy="603029"/>
              </a:xfrm>
              <a:prstGeom prst="rect">
                <a:avLst/>
              </a:prstGeom>
            </p:spPr>
            <p:txBody>
              <a:bodyPr anchor="ctr" rtlCol="false" tIns="29246" lIns="29246" bIns="29246" rIns="29246"/>
              <a:lstStyle/>
              <a:p>
                <a:pPr algn="ctr">
                  <a:lnSpc>
                    <a:spcPts val="2307"/>
                  </a:lnSpc>
                </a:pP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0" y="0"/>
              <a:ext cx="1230933" cy="1230933"/>
              <a:chOff x="0" y="0"/>
              <a:chExt cx="812800" cy="812800"/>
            </a:xfrm>
          </p:grpSpPr>
          <p:sp>
            <p:nvSpPr>
              <p:cNvPr name="Freeform 61" id="6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2"/>
                <a:stretch>
                  <a:fillRect l="-25000" t="0" r="-25000" b="0"/>
                </a:stretch>
              </a:blipFill>
            </p:spPr>
          </p:sp>
        </p:grpSp>
        <p:sp>
          <p:nvSpPr>
            <p:cNvPr name="Freeform 62" id="62"/>
            <p:cNvSpPr/>
            <p:nvPr/>
          </p:nvSpPr>
          <p:spPr>
            <a:xfrm flipH="false" flipV="false" rot="0">
              <a:off x="1358407" y="673410"/>
              <a:ext cx="162394" cy="241475"/>
            </a:xfrm>
            <a:custGeom>
              <a:avLst/>
              <a:gdLst/>
              <a:ahLst/>
              <a:cxnLst/>
              <a:rect r="r" b="b" t="t" l="l"/>
              <a:pathLst>
                <a:path h="241475" w="162394">
                  <a:moveTo>
                    <a:pt x="0" y="0"/>
                  </a:moveTo>
                  <a:lnTo>
                    <a:pt x="162394" y="0"/>
                  </a:lnTo>
                  <a:lnTo>
                    <a:pt x="162394" y="241475"/>
                  </a:lnTo>
                  <a:lnTo>
                    <a:pt x="0" y="241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2673540" y="421300"/>
              <a:ext cx="224838" cy="224838"/>
            </a:xfrm>
            <a:custGeom>
              <a:avLst/>
              <a:gdLst/>
              <a:ahLst/>
              <a:cxnLst/>
              <a:rect r="r" b="b" t="t" l="l"/>
              <a:pathLst>
                <a:path h="224838" w="224838">
                  <a:moveTo>
                    <a:pt x="0" y="0"/>
                  </a:moveTo>
                  <a:lnTo>
                    <a:pt x="224839" y="0"/>
                  </a:lnTo>
                  <a:lnTo>
                    <a:pt x="224839" y="224839"/>
                  </a:lnTo>
                  <a:lnTo>
                    <a:pt x="0" y="2248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 rot="0">
              <a:off x="1327242" y="131317"/>
              <a:ext cx="520517" cy="2338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27"/>
                </a:lnSpc>
              </a:pPr>
              <a:r>
                <a:rPr lang="en-US" sz="1019" b="true">
                  <a:solidFill>
                    <a:srgbClr val="100F0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5 PM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1327242" y="402609"/>
              <a:ext cx="1417258" cy="2336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13"/>
                </a:lnSpc>
              </a:pPr>
              <a:r>
                <a:rPr lang="en-US" sz="1009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Croiassant Mara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1587501" y="673950"/>
              <a:ext cx="1688843" cy="2323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4"/>
                </a:lnSpc>
              </a:pPr>
              <a:r>
                <a:rPr lang="en-US" sz="1002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Café Turino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3220144" y="7197751"/>
            <a:ext cx="2951037" cy="993726"/>
            <a:chOff x="0" y="0"/>
            <a:chExt cx="3934716" cy="1324969"/>
          </a:xfrm>
        </p:grpSpPr>
        <p:grpSp>
          <p:nvGrpSpPr>
            <p:cNvPr name="Group 68" id="68"/>
            <p:cNvGrpSpPr/>
            <p:nvPr/>
          </p:nvGrpSpPr>
          <p:grpSpPr>
            <a:xfrm rot="0">
              <a:off x="467279" y="69862"/>
              <a:ext cx="3467437" cy="1147407"/>
              <a:chOff x="0" y="0"/>
              <a:chExt cx="1707202" cy="564929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1707202" cy="564929"/>
              </a:xfrm>
              <a:custGeom>
                <a:avLst/>
                <a:gdLst/>
                <a:ahLst/>
                <a:cxnLst/>
                <a:rect r="r" b="b" t="t" l="l"/>
                <a:pathLst>
                  <a:path h="564929" w="1707202">
                    <a:moveTo>
                      <a:pt x="106860" y="0"/>
                    </a:moveTo>
                    <a:lnTo>
                      <a:pt x="1600342" y="0"/>
                    </a:lnTo>
                    <a:cubicBezTo>
                      <a:pt x="1659360" y="0"/>
                      <a:pt x="1707202" y="47843"/>
                      <a:pt x="1707202" y="106860"/>
                    </a:cubicBezTo>
                    <a:lnTo>
                      <a:pt x="1707202" y="458069"/>
                    </a:lnTo>
                    <a:cubicBezTo>
                      <a:pt x="1707202" y="486410"/>
                      <a:pt x="1695944" y="513590"/>
                      <a:pt x="1675904" y="533630"/>
                    </a:cubicBezTo>
                    <a:cubicBezTo>
                      <a:pt x="1655864" y="553671"/>
                      <a:pt x="1628683" y="564929"/>
                      <a:pt x="1600342" y="564929"/>
                    </a:cubicBezTo>
                    <a:lnTo>
                      <a:pt x="106860" y="564929"/>
                    </a:lnTo>
                    <a:cubicBezTo>
                      <a:pt x="47843" y="564929"/>
                      <a:pt x="0" y="517086"/>
                      <a:pt x="0" y="458069"/>
                    </a:cubicBezTo>
                    <a:lnTo>
                      <a:pt x="0" y="106860"/>
                    </a:lnTo>
                    <a:cubicBezTo>
                      <a:pt x="0" y="47843"/>
                      <a:pt x="47843" y="0"/>
                      <a:pt x="10686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38100"/>
                <a:ext cx="1707202" cy="603029"/>
              </a:xfrm>
              <a:prstGeom prst="rect">
                <a:avLst/>
              </a:prstGeom>
            </p:spPr>
            <p:txBody>
              <a:bodyPr anchor="ctr" rtlCol="false" tIns="28957" lIns="28957" bIns="28957" rIns="28957"/>
              <a:lstStyle/>
              <a:p>
                <a:pPr algn="ctr">
                  <a:lnSpc>
                    <a:spcPts val="2307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0" y="0"/>
              <a:ext cx="1324969" cy="1324969"/>
              <a:chOff x="0" y="0"/>
              <a:chExt cx="812800" cy="812800"/>
            </a:xfrm>
          </p:grpSpPr>
          <p:sp>
            <p:nvSpPr>
              <p:cNvPr name="Freeform 72" id="7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4"/>
                <a:stretch>
                  <a:fillRect l="0" t="0" r="0" b="0"/>
                </a:stretch>
              </a:blipFill>
            </p:spPr>
          </p:sp>
        </p:grpSp>
        <p:sp>
          <p:nvSpPr>
            <p:cNvPr name="Freeform 73" id="73"/>
            <p:cNvSpPr/>
            <p:nvPr/>
          </p:nvSpPr>
          <p:spPr>
            <a:xfrm flipH="false" flipV="false" rot="0">
              <a:off x="1462181" y="724854"/>
              <a:ext cx="174800" cy="259923"/>
            </a:xfrm>
            <a:custGeom>
              <a:avLst/>
              <a:gdLst/>
              <a:ahLst/>
              <a:cxnLst/>
              <a:rect r="r" b="b" t="t" l="l"/>
              <a:pathLst>
                <a:path h="259923" w="174800">
                  <a:moveTo>
                    <a:pt x="0" y="0"/>
                  </a:moveTo>
                  <a:lnTo>
                    <a:pt x="174799" y="0"/>
                  </a:lnTo>
                  <a:lnTo>
                    <a:pt x="174799" y="259923"/>
                  </a:lnTo>
                  <a:lnTo>
                    <a:pt x="0" y="259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 rot="0">
              <a:off x="1428635" y="153057"/>
              <a:ext cx="560281" cy="2399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36"/>
                </a:lnSpc>
              </a:pPr>
              <a:r>
                <a:rPr lang="en-US" sz="1097" b="true">
                  <a:solidFill>
                    <a:srgbClr val="100F0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10 PM</a:t>
              </a:r>
            </a:p>
          </p:txBody>
        </p:sp>
        <p:sp>
          <p:nvSpPr>
            <p:cNvPr name="TextBox 75" id="75"/>
            <p:cNvSpPr txBox="true"/>
            <p:nvPr/>
          </p:nvSpPr>
          <p:spPr>
            <a:xfrm rot="0">
              <a:off x="1428635" y="445074"/>
              <a:ext cx="1829872" cy="2397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21"/>
                </a:lnSpc>
              </a:pPr>
              <a:r>
                <a:rPr lang="en-US" sz="1086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Voltando pro Hotel...</a:t>
              </a:r>
            </a:p>
          </p:txBody>
        </p:sp>
        <p:sp>
          <p:nvSpPr>
            <p:cNvPr name="TextBox 76" id="76"/>
            <p:cNvSpPr txBox="true"/>
            <p:nvPr/>
          </p:nvSpPr>
          <p:spPr>
            <a:xfrm rot="0">
              <a:off x="1708776" y="737144"/>
              <a:ext cx="1817860" cy="2383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11"/>
                </a:lnSpc>
              </a:pPr>
              <a:r>
                <a:rPr lang="en-US" sz="1079">
                  <a:solidFill>
                    <a:srgbClr val="100F0D"/>
                  </a:solidFill>
                  <a:latin typeface="Open Sans"/>
                  <a:ea typeface="Open Sans"/>
                  <a:cs typeface="Open Sans"/>
                  <a:sym typeface="Open Sans"/>
                </a:rPr>
                <a:t>No Taxi</a:t>
              </a:r>
            </a:p>
          </p:txBody>
        </p:sp>
      </p:grpSp>
      <p:sp>
        <p:nvSpPr>
          <p:cNvPr name="TextBox 77" id="77"/>
          <p:cNvSpPr txBox="true"/>
          <p:nvPr/>
        </p:nvSpPr>
        <p:spPr>
          <a:xfrm rot="0">
            <a:off x="9735899" y="2287386"/>
            <a:ext cx="4960138" cy="541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3"/>
              </a:lnSpc>
            </a:pPr>
            <a:r>
              <a:rPr lang="en-US" sz="3145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Mapa Social de @aleluxo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814612" y="2354061"/>
            <a:ext cx="12781071" cy="6642323"/>
            <a:chOff x="0" y="0"/>
            <a:chExt cx="3366208" cy="174941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66208" cy="1749418"/>
            </a:xfrm>
            <a:custGeom>
              <a:avLst/>
              <a:gdLst/>
              <a:ahLst/>
              <a:cxnLst/>
              <a:rect r="r" b="b" t="t" l="l"/>
              <a:pathLst>
                <a:path h="1749418" w="3366208">
                  <a:moveTo>
                    <a:pt x="14538" y="0"/>
                  </a:moveTo>
                  <a:lnTo>
                    <a:pt x="3351671" y="0"/>
                  </a:lnTo>
                  <a:cubicBezTo>
                    <a:pt x="3355526" y="0"/>
                    <a:pt x="3359224" y="1532"/>
                    <a:pt x="3361950" y="4258"/>
                  </a:cubicBezTo>
                  <a:cubicBezTo>
                    <a:pt x="3364676" y="6984"/>
                    <a:pt x="3366208" y="10682"/>
                    <a:pt x="3366208" y="14538"/>
                  </a:cubicBezTo>
                  <a:lnTo>
                    <a:pt x="3366208" y="1734881"/>
                  </a:lnTo>
                  <a:cubicBezTo>
                    <a:pt x="3366208" y="1738737"/>
                    <a:pt x="3364676" y="1742434"/>
                    <a:pt x="3361950" y="1745161"/>
                  </a:cubicBezTo>
                  <a:cubicBezTo>
                    <a:pt x="3359224" y="1747887"/>
                    <a:pt x="3355526" y="1749418"/>
                    <a:pt x="3351671" y="1749418"/>
                  </a:cubicBezTo>
                  <a:lnTo>
                    <a:pt x="14538" y="1749418"/>
                  </a:lnTo>
                  <a:cubicBezTo>
                    <a:pt x="10682" y="1749418"/>
                    <a:pt x="6984" y="1747887"/>
                    <a:pt x="4258" y="1745161"/>
                  </a:cubicBezTo>
                  <a:cubicBezTo>
                    <a:pt x="1532" y="1742434"/>
                    <a:pt x="0" y="1738737"/>
                    <a:pt x="0" y="1734881"/>
                  </a:cubicBezTo>
                  <a:lnTo>
                    <a:pt x="0" y="14538"/>
                  </a:lnTo>
                  <a:cubicBezTo>
                    <a:pt x="0" y="10682"/>
                    <a:pt x="1532" y="6984"/>
                    <a:pt x="4258" y="4258"/>
                  </a:cubicBezTo>
                  <a:cubicBezTo>
                    <a:pt x="6984" y="1532"/>
                    <a:pt x="10682" y="0"/>
                    <a:pt x="1453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366208" cy="17875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7" id="7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3595533" y="2659056"/>
            <a:ext cx="1215660" cy="121566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4976" t="0" r="-24976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775061" y="1843484"/>
            <a:ext cx="510577" cy="510577"/>
          </a:xfrm>
          <a:custGeom>
            <a:avLst/>
            <a:gdLst/>
            <a:ahLst/>
            <a:cxnLst/>
            <a:rect r="r" b="b" t="t" l="l"/>
            <a:pathLst>
              <a:path h="510577" w="510577">
                <a:moveTo>
                  <a:pt x="0" y="0"/>
                </a:moveTo>
                <a:lnTo>
                  <a:pt x="510577" y="0"/>
                </a:lnTo>
                <a:lnTo>
                  <a:pt x="510577" y="510577"/>
                </a:lnTo>
                <a:lnTo>
                  <a:pt x="0" y="5105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740479" y="7786895"/>
            <a:ext cx="554171" cy="579526"/>
          </a:xfrm>
          <a:custGeom>
            <a:avLst/>
            <a:gdLst/>
            <a:ahLst/>
            <a:cxnLst/>
            <a:rect r="r" b="b" t="t" l="l"/>
            <a:pathLst>
              <a:path h="579526" w="554171">
                <a:moveTo>
                  <a:pt x="0" y="0"/>
                </a:moveTo>
                <a:lnTo>
                  <a:pt x="554171" y="0"/>
                </a:lnTo>
                <a:lnTo>
                  <a:pt x="554171" y="579526"/>
                </a:lnTo>
                <a:lnTo>
                  <a:pt x="0" y="5795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422844" y="7886694"/>
            <a:ext cx="584051" cy="510314"/>
          </a:xfrm>
          <a:custGeom>
            <a:avLst/>
            <a:gdLst/>
            <a:ahLst/>
            <a:cxnLst/>
            <a:rect r="r" b="b" t="t" l="l"/>
            <a:pathLst>
              <a:path h="510314" w="584051">
                <a:moveTo>
                  <a:pt x="0" y="0"/>
                </a:moveTo>
                <a:lnTo>
                  <a:pt x="584051" y="0"/>
                </a:lnTo>
                <a:lnTo>
                  <a:pt x="584051" y="510314"/>
                </a:lnTo>
                <a:lnTo>
                  <a:pt x="0" y="5103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594815" y="7847518"/>
            <a:ext cx="636168" cy="549490"/>
          </a:xfrm>
          <a:custGeom>
            <a:avLst/>
            <a:gdLst/>
            <a:ahLst/>
            <a:cxnLst/>
            <a:rect r="r" b="b" t="t" l="l"/>
            <a:pathLst>
              <a:path h="549490" w="636168">
                <a:moveTo>
                  <a:pt x="0" y="0"/>
                </a:moveTo>
                <a:lnTo>
                  <a:pt x="636167" y="0"/>
                </a:lnTo>
                <a:lnTo>
                  <a:pt x="636167" y="549490"/>
                </a:lnTo>
                <a:lnTo>
                  <a:pt x="0" y="5494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5533" y="4123257"/>
            <a:ext cx="11355571" cy="2294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2"/>
              </a:lnSpc>
            </a:pPr>
            <a:r>
              <a:rPr lang="en-US" sz="2594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Gente, estou vivendo um pesadelo... 💔 Ontem à noite, voltando para o hotel aqui em Balneário Camboriú, fui assaltada. Levaram meus brincos de diamante que eu tinha mostrado recentemente para vocês e, para piorar, hoje descobri que invadiram minha conta bancária e roubaram uma quantia considerável de dinheiro. 😞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083805" y="2693950"/>
            <a:ext cx="2361237" cy="671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80"/>
              </a:lnSpc>
            </a:pPr>
            <a:r>
              <a:rPr lang="en-US" sz="3914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@aleluxo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168909" y="3438694"/>
            <a:ext cx="2609194" cy="339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6"/>
              </a:lnSpc>
            </a:pPr>
            <a:r>
              <a:rPr lang="en-US" sz="1982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5 minutos atrás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595533" y="6617350"/>
            <a:ext cx="11355571" cy="912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2"/>
              </a:lnSpc>
            </a:pPr>
            <a:r>
              <a:rPr lang="en-US" sz="2594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Obrigada pelas mensagens de apoio e carinho. Vou precisar de um tempo para processar tudo isso. 🙏✨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131180" y="2297962"/>
            <a:ext cx="1032308" cy="1156353"/>
          </a:xfrm>
          <a:custGeom>
            <a:avLst/>
            <a:gdLst/>
            <a:ahLst/>
            <a:cxnLst/>
            <a:rect r="r" b="b" t="t" l="l"/>
            <a:pathLst>
              <a:path h="1156353" w="1032308">
                <a:moveTo>
                  <a:pt x="0" y="0"/>
                </a:moveTo>
                <a:lnTo>
                  <a:pt x="1032307" y="0"/>
                </a:lnTo>
                <a:lnTo>
                  <a:pt x="1032307" y="1156353"/>
                </a:lnTo>
                <a:lnTo>
                  <a:pt x="0" y="11563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31180" y="3839840"/>
            <a:ext cx="1030621" cy="1113638"/>
          </a:xfrm>
          <a:custGeom>
            <a:avLst/>
            <a:gdLst/>
            <a:ahLst/>
            <a:cxnLst/>
            <a:rect r="r" b="b" t="t" l="l"/>
            <a:pathLst>
              <a:path h="1113638" w="1030621">
                <a:moveTo>
                  <a:pt x="0" y="0"/>
                </a:moveTo>
                <a:lnTo>
                  <a:pt x="1030621" y="0"/>
                </a:lnTo>
                <a:lnTo>
                  <a:pt x="1030621" y="1113638"/>
                </a:lnTo>
                <a:lnTo>
                  <a:pt x="0" y="11136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54281" y="5901837"/>
            <a:ext cx="1009207" cy="1069487"/>
          </a:xfrm>
          <a:custGeom>
            <a:avLst/>
            <a:gdLst/>
            <a:ahLst/>
            <a:cxnLst/>
            <a:rect r="r" b="b" t="t" l="l"/>
            <a:pathLst>
              <a:path h="1069487" w="1009207">
                <a:moveTo>
                  <a:pt x="0" y="0"/>
                </a:moveTo>
                <a:lnTo>
                  <a:pt x="1009206" y="0"/>
                </a:lnTo>
                <a:lnTo>
                  <a:pt x="1009206" y="1069487"/>
                </a:lnTo>
                <a:lnTo>
                  <a:pt x="0" y="10694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39461" y="7719382"/>
            <a:ext cx="924026" cy="1052204"/>
          </a:xfrm>
          <a:custGeom>
            <a:avLst/>
            <a:gdLst/>
            <a:ahLst/>
            <a:cxnLst/>
            <a:rect r="r" b="b" t="t" l="l"/>
            <a:pathLst>
              <a:path h="1052204" w="924026">
                <a:moveTo>
                  <a:pt x="0" y="0"/>
                </a:moveTo>
                <a:lnTo>
                  <a:pt x="924026" y="0"/>
                </a:lnTo>
                <a:lnTo>
                  <a:pt x="924026" y="1052203"/>
                </a:lnTo>
                <a:lnTo>
                  <a:pt x="0" y="10522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503486" y="2326987"/>
            <a:ext cx="12653335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 você acha que os criminosos descobriram o hotel onde AleLuxo estava hospedada?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03486" y="3858765"/>
            <a:ext cx="12653335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Quais podem ser as consequências negativas do compartilhamento excessivo que AleLuxo fez?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03486" y="5553829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AleLuxo poderia fazer para proteger sua privacidade, mas ainda assim compartilhar suas experiências com seus seguidores?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03486" y="7652707"/>
            <a:ext cx="12653335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 marcar a localização pode contribuir para o perigo do compartilhamento excessivo nas redes sociais?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713234" y="2241129"/>
            <a:ext cx="10861532" cy="5804741"/>
          </a:xfrm>
          <a:custGeom>
            <a:avLst/>
            <a:gdLst/>
            <a:ahLst/>
            <a:cxnLst/>
            <a:rect r="r" b="b" t="t" l="l"/>
            <a:pathLst>
              <a:path h="5804741" w="10861532">
                <a:moveTo>
                  <a:pt x="0" y="0"/>
                </a:moveTo>
                <a:lnTo>
                  <a:pt x="10861532" y="0"/>
                </a:lnTo>
                <a:lnTo>
                  <a:pt x="10861532" y="5804742"/>
                </a:lnTo>
                <a:lnTo>
                  <a:pt x="0" y="58047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20013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10122" indent="-505061" lvl="1">
              <a:lnSpc>
                <a:spcPts val="6550"/>
              </a:lnSpc>
              <a:buFont typeface="Arial"/>
              <a:buChar char="•"/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72686" y="2467844"/>
            <a:ext cx="11942629" cy="5286082"/>
          </a:xfrm>
          <a:custGeom>
            <a:avLst/>
            <a:gdLst/>
            <a:ahLst/>
            <a:cxnLst/>
            <a:rect r="r" b="b" t="t" l="l"/>
            <a:pathLst>
              <a:path h="5286082" w="11942629">
                <a:moveTo>
                  <a:pt x="0" y="0"/>
                </a:moveTo>
                <a:lnTo>
                  <a:pt x="11942628" y="0"/>
                </a:lnTo>
                <a:lnTo>
                  <a:pt x="11942628" y="5286082"/>
                </a:lnTo>
                <a:lnTo>
                  <a:pt x="0" y="52860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20013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10122" indent="-505061" lvl="1">
              <a:lnSpc>
                <a:spcPts val="6550"/>
              </a:lnSpc>
              <a:buFont typeface="Arial"/>
              <a:buChar char="•"/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69951" y="4597296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DAGcdJylGJo</dc:identifier>
  <dcterms:modified xsi:type="dcterms:W3CDTF">2011-08-01T06:04:30Z</dcterms:modified>
  <cp:revision>1</cp:revision>
  <dc:title>#41 - Me Siga para Saber Mais!</dc:title>
</cp:coreProperties>
</file>