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Glacial Indifference Bold" charset="1" panose="00000800000000000000"/>
      <p:regular r:id="rId18"/>
    </p:embeddedFont>
    <p:embeddedFont>
      <p:font typeface="Nourd Bold" charset="1" panose="00000800000000000000"/>
      <p:regular r:id="rId19"/>
    </p:embeddedFont>
    <p:embeddedFont>
      <p:font typeface="Glacial Indifference" charset="1" panose="00000000000000000000"/>
      <p:regular r:id="rId20"/>
    </p:embeddedFont>
    <p:embeddedFont>
      <p:font typeface="Open Sans" charset="1" panose="020B0606030504020204"/>
      <p:regular r:id="rId21"/>
    </p:embeddedFont>
    <p:embeddedFont>
      <p:font typeface="Open Sans Bold" charset="1" panose="020B0806030504020204"/>
      <p:regular r:id="rId22"/>
    </p:embeddedFont>
    <p:embeddedFont>
      <p:font typeface="More Sugar" charset="1" panose="00000000000000000000"/>
      <p:regular r:id="rId23"/>
    </p:embeddedFont>
    <p:embeddedFont>
      <p:font typeface="Chewy" charset="1" panose="02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svg" Type="http://schemas.openxmlformats.org/officeDocument/2006/relationships/image"/><Relationship Id="rId11" Target="../media/image23.png" Type="http://schemas.openxmlformats.org/officeDocument/2006/relationships/image"/><Relationship Id="rId12" Target="../media/image24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9.png" Type="http://schemas.openxmlformats.org/officeDocument/2006/relationships/image"/><Relationship Id="rId8" Target="../media/image20.sv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5.png" Type="http://schemas.openxmlformats.org/officeDocument/2006/relationships/image"/><Relationship Id="rId8" Target="../media/image26.sv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9.jpe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svg" Type="http://schemas.openxmlformats.org/officeDocument/2006/relationships/image"/><Relationship Id="rId12" Target="../media/image37.png" Type="http://schemas.openxmlformats.org/officeDocument/2006/relationships/image"/><Relationship Id="rId13" Target="../media/image38.svg" Type="http://schemas.openxmlformats.org/officeDocument/2006/relationships/image"/><Relationship Id="rId14" Target="../media/image39.png" Type="http://schemas.openxmlformats.org/officeDocument/2006/relationships/image"/><Relationship Id="rId15" Target="../media/image40.svg" Type="http://schemas.openxmlformats.org/officeDocument/2006/relationships/image"/><Relationship Id="rId16" Target="../media/image41.png" Type="http://schemas.openxmlformats.org/officeDocument/2006/relationships/image"/><Relationship Id="rId17" Target="../media/image42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2.png" Type="http://schemas.openxmlformats.org/officeDocument/2006/relationships/image"/><Relationship Id="rId8" Target="../media/image33.svg" Type="http://schemas.openxmlformats.org/officeDocument/2006/relationships/image"/><Relationship Id="rId9" Target="../media/image3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svg" Type="http://schemas.openxmlformats.org/officeDocument/2006/relationships/image"/><Relationship Id="rId12" Target="../media/image37.png" Type="http://schemas.openxmlformats.org/officeDocument/2006/relationships/image"/><Relationship Id="rId13" Target="../media/image38.svg" Type="http://schemas.openxmlformats.org/officeDocument/2006/relationships/image"/><Relationship Id="rId14" Target="../media/image39.png" Type="http://schemas.openxmlformats.org/officeDocument/2006/relationships/image"/><Relationship Id="rId15" Target="../media/image40.svg" Type="http://schemas.openxmlformats.org/officeDocument/2006/relationships/image"/><Relationship Id="rId16" Target="../media/image41.png" Type="http://schemas.openxmlformats.org/officeDocument/2006/relationships/image"/><Relationship Id="rId17" Target="../media/image42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2.png" Type="http://schemas.openxmlformats.org/officeDocument/2006/relationships/image"/><Relationship Id="rId8" Target="../media/image33.svg" Type="http://schemas.openxmlformats.org/officeDocument/2006/relationships/image"/><Relationship Id="rId9" Target="../media/image43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svg" Type="http://schemas.openxmlformats.org/officeDocument/2006/relationships/image"/><Relationship Id="rId11" Target="../media/image48.png" Type="http://schemas.openxmlformats.org/officeDocument/2006/relationships/image"/><Relationship Id="rId12" Target="../media/image49.svg" Type="http://schemas.openxmlformats.org/officeDocument/2006/relationships/image"/><Relationship Id="rId13" Target="../media/image50.png" Type="http://schemas.openxmlformats.org/officeDocument/2006/relationships/image"/><Relationship Id="rId14" Target="../media/image51.svg" Type="http://schemas.openxmlformats.org/officeDocument/2006/relationships/image"/><Relationship Id="rId15" Target="../media/image52.jpeg" Type="http://schemas.openxmlformats.org/officeDocument/2006/relationships/image"/><Relationship Id="rId16" Target="../media/image53.jpeg" Type="http://schemas.openxmlformats.org/officeDocument/2006/relationships/image"/><Relationship Id="rId17" Target="../media/image54.jpeg" Type="http://schemas.openxmlformats.org/officeDocument/2006/relationships/image"/><Relationship Id="rId18" Target="../media/image55.png" Type="http://schemas.openxmlformats.org/officeDocument/2006/relationships/image"/><Relationship Id="rId19" Target="../media/image5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4.png" Type="http://schemas.openxmlformats.org/officeDocument/2006/relationships/image"/><Relationship Id="rId8" Target="../media/image45.svg" Type="http://schemas.openxmlformats.org/officeDocument/2006/relationships/image"/><Relationship Id="rId9" Target="../media/image4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57.png" Type="http://schemas.openxmlformats.org/officeDocument/2006/relationships/image"/><Relationship Id="rId8" Target="../media/image5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609885" y="6878987"/>
            <a:ext cx="8789539" cy="4120096"/>
          </a:xfrm>
          <a:custGeom>
            <a:avLst/>
            <a:gdLst/>
            <a:ahLst/>
            <a:cxnLst/>
            <a:rect r="r" b="b" t="t" l="l"/>
            <a:pathLst>
              <a:path h="4120096" w="8789539">
                <a:moveTo>
                  <a:pt x="0" y="0"/>
                </a:moveTo>
                <a:lnTo>
                  <a:pt x="8789539" y="0"/>
                </a:lnTo>
                <a:lnTo>
                  <a:pt x="8789539" y="4120096"/>
                </a:lnTo>
                <a:lnTo>
                  <a:pt x="0" y="41200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61355" y="6198374"/>
            <a:ext cx="6907495" cy="4800709"/>
          </a:xfrm>
          <a:custGeom>
            <a:avLst/>
            <a:gdLst/>
            <a:ahLst/>
            <a:cxnLst/>
            <a:rect r="r" b="b" t="t" l="l"/>
            <a:pathLst>
              <a:path h="4800709" w="6907495">
                <a:moveTo>
                  <a:pt x="6907495" y="0"/>
                </a:moveTo>
                <a:lnTo>
                  <a:pt x="0" y="0"/>
                </a:lnTo>
                <a:lnTo>
                  <a:pt x="0" y="4800709"/>
                </a:lnTo>
                <a:lnTo>
                  <a:pt x="6907495" y="4800709"/>
                </a:lnTo>
                <a:lnTo>
                  <a:pt x="690749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2700000">
            <a:off x="13750859" y="1794399"/>
            <a:ext cx="4116931" cy="7037489"/>
          </a:xfrm>
          <a:custGeom>
            <a:avLst/>
            <a:gdLst/>
            <a:ahLst/>
            <a:cxnLst/>
            <a:rect r="r" b="b" t="t" l="l"/>
            <a:pathLst>
              <a:path h="7037489" w="4116931">
                <a:moveTo>
                  <a:pt x="4116931" y="0"/>
                </a:moveTo>
                <a:lnTo>
                  <a:pt x="0" y="0"/>
                </a:lnTo>
                <a:lnTo>
                  <a:pt x="0" y="7037489"/>
                </a:lnTo>
                <a:lnTo>
                  <a:pt x="4116931" y="7037489"/>
                </a:lnTo>
                <a:lnTo>
                  <a:pt x="4116931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072602" y="3946572"/>
            <a:ext cx="4237921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Caras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191563" y="5084544"/>
            <a:ext cx="7839989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 Bocas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569951" y="4608283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3C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Imagem Corporal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362826" y="6218829"/>
            <a:ext cx="5562348" cy="1360458"/>
          </a:xfrm>
          <a:custGeom>
            <a:avLst/>
            <a:gdLst/>
            <a:ahLst/>
            <a:cxnLst/>
            <a:rect r="r" b="b" t="t" l="l"/>
            <a:pathLst>
              <a:path h="1360458" w="5562348">
                <a:moveTo>
                  <a:pt x="0" y="0"/>
                </a:moveTo>
                <a:lnTo>
                  <a:pt x="5562348" y="0"/>
                </a:lnTo>
                <a:lnTo>
                  <a:pt x="5562348" y="1360457"/>
                </a:lnTo>
                <a:lnTo>
                  <a:pt x="0" y="13604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569951" y="4608283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3C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Imagem Corporal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6056904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3C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Online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330026" y="4802311"/>
            <a:ext cx="2262391" cy="553343"/>
          </a:xfrm>
          <a:custGeom>
            <a:avLst/>
            <a:gdLst/>
            <a:ahLst/>
            <a:cxnLst/>
            <a:rect r="r" b="b" t="t" l="l"/>
            <a:pathLst>
              <a:path h="553343" w="2262391">
                <a:moveTo>
                  <a:pt x="0" y="0"/>
                </a:moveTo>
                <a:lnTo>
                  <a:pt x="2262391" y="0"/>
                </a:lnTo>
                <a:lnTo>
                  <a:pt x="2262391" y="553343"/>
                </a:lnTo>
                <a:lnTo>
                  <a:pt x="0" y="5533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079598" y="1825971"/>
            <a:ext cx="1583036" cy="158303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347"/>
                </a:lnSpc>
              </a:pPr>
              <a:r>
                <a:rPr lang="en-US" sz="5248">
                  <a:solidFill>
                    <a:srgbClr val="F6F7F7"/>
                  </a:solidFill>
                  <a:latin typeface="Open Sans"/>
                  <a:ea typeface="Open Sans"/>
                  <a:cs typeface="Open Sans"/>
                  <a:sym typeface="Open Sans"/>
                </a:rPr>
                <a:t>12</a:t>
              </a:r>
            </a:p>
          </p:txBody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909573" y="3593202"/>
            <a:ext cx="2040296" cy="2040296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3897057" y="3785323"/>
            <a:ext cx="12572764" cy="1570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4550">
                <a:solidFill>
                  <a:srgbClr val="3C3B3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dos Jovens se preocupam diáriamente sobre sua aparência online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909573" y="5645874"/>
            <a:ext cx="2040296" cy="2040296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909573" y="7698547"/>
            <a:ext cx="2040296" cy="2040296"/>
          </a:xfrm>
          <a:prstGeom prst="rect">
            <a:avLst/>
          </a:prstGeom>
        </p:spPr>
      </p:pic>
      <p:sp>
        <p:nvSpPr>
          <p:cNvPr name="Freeform 13" id="13"/>
          <p:cNvSpPr/>
          <p:nvPr/>
        </p:nvSpPr>
        <p:spPr>
          <a:xfrm flipH="false" flipV="false" rot="0">
            <a:off x="7425530" y="8718695"/>
            <a:ext cx="2757909" cy="220633"/>
          </a:xfrm>
          <a:custGeom>
            <a:avLst/>
            <a:gdLst/>
            <a:ahLst/>
            <a:cxnLst/>
            <a:rect r="r" b="b" t="t" l="l"/>
            <a:pathLst>
              <a:path h="220633" w="2757909">
                <a:moveTo>
                  <a:pt x="0" y="0"/>
                </a:moveTo>
                <a:lnTo>
                  <a:pt x="2757909" y="0"/>
                </a:lnTo>
                <a:lnTo>
                  <a:pt x="2757909" y="220633"/>
                </a:lnTo>
                <a:lnTo>
                  <a:pt x="0" y="22063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602002" y="3359793"/>
            <a:ext cx="2776038" cy="222083"/>
          </a:xfrm>
          <a:custGeom>
            <a:avLst/>
            <a:gdLst/>
            <a:ahLst/>
            <a:cxnLst/>
            <a:rect r="r" b="b" t="t" l="l"/>
            <a:pathLst>
              <a:path h="222083" w="2776038">
                <a:moveTo>
                  <a:pt x="0" y="0"/>
                </a:moveTo>
                <a:lnTo>
                  <a:pt x="2776038" y="0"/>
                </a:lnTo>
                <a:lnTo>
                  <a:pt x="2776038" y="222083"/>
                </a:lnTo>
                <a:lnTo>
                  <a:pt x="0" y="2220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897057" y="1789461"/>
            <a:ext cx="12572764" cy="1570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4550">
                <a:solidFill>
                  <a:srgbClr val="3C3B3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Número de selfies quem um jovem tira antes de postar em uma rede social.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480064" y="4185373"/>
            <a:ext cx="1182571" cy="770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4550" b="true">
                <a:solidFill>
                  <a:srgbClr val="3C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43%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480064" y="6238045"/>
            <a:ext cx="1182571" cy="770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4550" b="true">
                <a:solidFill>
                  <a:srgbClr val="3C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30%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897057" y="5837995"/>
            <a:ext cx="12572764" cy="1570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4550">
                <a:solidFill>
                  <a:srgbClr val="3C3B3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dizem ter se sentido tristes sobre sua própria aparência depois de ter visto algo online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480064" y="8290717"/>
            <a:ext cx="1182571" cy="770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4550" b="true">
                <a:solidFill>
                  <a:srgbClr val="3C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45%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897057" y="7890667"/>
            <a:ext cx="12572764" cy="1570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4550">
                <a:solidFill>
                  <a:srgbClr val="3C3B3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utilizaram algum filtro em suas fotos/vídeos para melhorar sua aparência online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934446" y="3032295"/>
            <a:ext cx="12613045" cy="1241062"/>
            <a:chOff x="0" y="0"/>
            <a:chExt cx="3321954" cy="32686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21954" cy="326864"/>
            </a:xfrm>
            <a:custGeom>
              <a:avLst/>
              <a:gdLst/>
              <a:ahLst/>
              <a:cxnLst/>
              <a:rect r="r" b="b" t="t" l="l"/>
              <a:pathLst>
                <a:path h="326864" w="3321954">
                  <a:moveTo>
                    <a:pt x="31304" y="0"/>
                  </a:moveTo>
                  <a:lnTo>
                    <a:pt x="3290650" y="0"/>
                  </a:lnTo>
                  <a:cubicBezTo>
                    <a:pt x="3298953" y="0"/>
                    <a:pt x="3306915" y="3298"/>
                    <a:pt x="3312785" y="9169"/>
                  </a:cubicBezTo>
                  <a:cubicBezTo>
                    <a:pt x="3318656" y="15039"/>
                    <a:pt x="3321954" y="23002"/>
                    <a:pt x="3321954" y="31304"/>
                  </a:cubicBezTo>
                  <a:lnTo>
                    <a:pt x="3321954" y="295560"/>
                  </a:lnTo>
                  <a:cubicBezTo>
                    <a:pt x="3321954" y="303863"/>
                    <a:pt x="3318656" y="311825"/>
                    <a:pt x="3312785" y="317695"/>
                  </a:cubicBezTo>
                  <a:cubicBezTo>
                    <a:pt x="3306915" y="323566"/>
                    <a:pt x="3298953" y="326864"/>
                    <a:pt x="3290650" y="326864"/>
                  </a:cubicBezTo>
                  <a:lnTo>
                    <a:pt x="31304" y="326864"/>
                  </a:lnTo>
                  <a:cubicBezTo>
                    <a:pt x="23002" y="326864"/>
                    <a:pt x="15039" y="323566"/>
                    <a:pt x="9169" y="317695"/>
                  </a:cubicBezTo>
                  <a:cubicBezTo>
                    <a:pt x="3298" y="311825"/>
                    <a:pt x="0" y="303863"/>
                    <a:pt x="0" y="295560"/>
                  </a:cubicBezTo>
                  <a:lnTo>
                    <a:pt x="0" y="31304"/>
                  </a:lnTo>
                  <a:cubicBezTo>
                    <a:pt x="0" y="23002"/>
                    <a:pt x="3298" y="15039"/>
                    <a:pt x="9169" y="9169"/>
                  </a:cubicBezTo>
                  <a:cubicBezTo>
                    <a:pt x="15039" y="3298"/>
                    <a:pt x="23002" y="0"/>
                    <a:pt x="31304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21954" cy="3649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2665113" y="2602198"/>
            <a:ext cx="1213896" cy="2222235"/>
          </a:xfrm>
          <a:custGeom>
            <a:avLst/>
            <a:gdLst/>
            <a:ahLst/>
            <a:cxnLst/>
            <a:rect r="r" b="b" t="t" l="l"/>
            <a:pathLst>
              <a:path h="2222235" w="1213896">
                <a:moveTo>
                  <a:pt x="0" y="0"/>
                </a:moveTo>
                <a:lnTo>
                  <a:pt x="1213896" y="0"/>
                </a:lnTo>
                <a:lnTo>
                  <a:pt x="1213896" y="2222235"/>
                </a:lnTo>
                <a:lnTo>
                  <a:pt x="0" y="22222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934446" y="5540982"/>
            <a:ext cx="12613045" cy="1241062"/>
            <a:chOff x="0" y="0"/>
            <a:chExt cx="3321954" cy="32686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21954" cy="326864"/>
            </a:xfrm>
            <a:custGeom>
              <a:avLst/>
              <a:gdLst/>
              <a:ahLst/>
              <a:cxnLst/>
              <a:rect r="r" b="b" t="t" l="l"/>
              <a:pathLst>
                <a:path h="326864" w="3321954">
                  <a:moveTo>
                    <a:pt x="31304" y="0"/>
                  </a:moveTo>
                  <a:lnTo>
                    <a:pt x="3290650" y="0"/>
                  </a:lnTo>
                  <a:cubicBezTo>
                    <a:pt x="3298953" y="0"/>
                    <a:pt x="3306915" y="3298"/>
                    <a:pt x="3312785" y="9169"/>
                  </a:cubicBezTo>
                  <a:cubicBezTo>
                    <a:pt x="3318656" y="15039"/>
                    <a:pt x="3321954" y="23002"/>
                    <a:pt x="3321954" y="31304"/>
                  </a:cubicBezTo>
                  <a:lnTo>
                    <a:pt x="3321954" y="295560"/>
                  </a:lnTo>
                  <a:cubicBezTo>
                    <a:pt x="3321954" y="303863"/>
                    <a:pt x="3318656" y="311825"/>
                    <a:pt x="3312785" y="317695"/>
                  </a:cubicBezTo>
                  <a:cubicBezTo>
                    <a:pt x="3306915" y="323566"/>
                    <a:pt x="3298953" y="326864"/>
                    <a:pt x="3290650" y="326864"/>
                  </a:cubicBezTo>
                  <a:lnTo>
                    <a:pt x="31304" y="326864"/>
                  </a:lnTo>
                  <a:cubicBezTo>
                    <a:pt x="23002" y="326864"/>
                    <a:pt x="15039" y="323566"/>
                    <a:pt x="9169" y="317695"/>
                  </a:cubicBezTo>
                  <a:cubicBezTo>
                    <a:pt x="3298" y="311825"/>
                    <a:pt x="0" y="303863"/>
                    <a:pt x="0" y="295560"/>
                  </a:cubicBezTo>
                  <a:lnTo>
                    <a:pt x="0" y="31304"/>
                  </a:lnTo>
                  <a:cubicBezTo>
                    <a:pt x="0" y="23002"/>
                    <a:pt x="3298" y="15039"/>
                    <a:pt x="9169" y="9169"/>
                  </a:cubicBezTo>
                  <a:cubicBezTo>
                    <a:pt x="15039" y="3298"/>
                    <a:pt x="23002" y="0"/>
                    <a:pt x="31304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3321954" cy="3649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2531209" y="5207578"/>
            <a:ext cx="1454751" cy="1907870"/>
          </a:xfrm>
          <a:custGeom>
            <a:avLst/>
            <a:gdLst/>
            <a:ahLst/>
            <a:cxnLst/>
            <a:rect r="r" b="b" t="t" l="l"/>
            <a:pathLst>
              <a:path h="1907870" w="1454751">
                <a:moveTo>
                  <a:pt x="0" y="0"/>
                </a:moveTo>
                <a:lnTo>
                  <a:pt x="1454751" y="0"/>
                </a:lnTo>
                <a:lnTo>
                  <a:pt x="1454751" y="1907870"/>
                </a:lnTo>
                <a:lnTo>
                  <a:pt x="0" y="19078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3068351" y="7877477"/>
            <a:ext cx="12613045" cy="1241062"/>
            <a:chOff x="0" y="0"/>
            <a:chExt cx="3321954" cy="32686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21954" cy="326864"/>
            </a:xfrm>
            <a:custGeom>
              <a:avLst/>
              <a:gdLst/>
              <a:ahLst/>
              <a:cxnLst/>
              <a:rect r="r" b="b" t="t" l="l"/>
              <a:pathLst>
                <a:path h="326864" w="3321954">
                  <a:moveTo>
                    <a:pt x="31304" y="0"/>
                  </a:moveTo>
                  <a:lnTo>
                    <a:pt x="3290650" y="0"/>
                  </a:lnTo>
                  <a:cubicBezTo>
                    <a:pt x="3298953" y="0"/>
                    <a:pt x="3306915" y="3298"/>
                    <a:pt x="3312785" y="9169"/>
                  </a:cubicBezTo>
                  <a:cubicBezTo>
                    <a:pt x="3318656" y="15039"/>
                    <a:pt x="3321954" y="23002"/>
                    <a:pt x="3321954" y="31304"/>
                  </a:cubicBezTo>
                  <a:lnTo>
                    <a:pt x="3321954" y="295560"/>
                  </a:lnTo>
                  <a:cubicBezTo>
                    <a:pt x="3321954" y="303863"/>
                    <a:pt x="3318656" y="311825"/>
                    <a:pt x="3312785" y="317695"/>
                  </a:cubicBezTo>
                  <a:cubicBezTo>
                    <a:pt x="3306915" y="323566"/>
                    <a:pt x="3298953" y="326864"/>
                    <a:pt x="3290650" y="326864"/>
                  </a:cubicBezTo>
                  <a:lnTo>
                    <a:pt x="31304" y="326864"/>
                  </a:lnTo>
                  <a:cubicBezTo>
                    <a:pt x="23002" y="326864"/>
                    <a:pt x="15039" y="323566"/>
                    <a:pt x="9169" y="317695"/>
                  </a:cubicBezTo>
                  <a:cubicBezTo>
                    <a:pt x="3298" y="311825"/>
                    <a:pt x="0" y="303863"/>
                    <a:pt x="0" y="295560"/>
                  </a:cubicBezTo>
                  <a:lnTo>
                    <a:pt x="0" y="31304"/>
                  </a:lnTo>
                  <a:cubicBezTo>
                    <a:pt x="0" y="23002"/>
                    <a:pt x="3298" y="15039"/>
                    <a:pt x="9169" y="9169"/>
                  </a:cubicBezTo>
                  <a:cubicBezTo>
                    <a:pt x="15039" y="3298"/>
                    <a:pt x="23002" y="0"/>
                    <a:pt x="31304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3321954" cy="3649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2531209" y="7544073"/>
            <a:ext cx="1392745" cy="1907870"/>
          </a:xfrm>
          <a:custGeom>
            <a:avLst/>
            <a:gdLst/>
            <a:ahLst/>
            <a:cxnLst/>
            <a:rect r="r" b="b" t="t" l="l"/>
            <a:pathLst>
              <a:path h="1907870" w="1392745">
                <a:moveTo>
                  <a:pt x="0" y="0"/>
                </a:moveTo>
                <a:lnTo>
                  <a:pt x="1392745" y="0"/>
                </a:lnTo>
                <a:lnTo>
                  <a:pt x="1392745" y="1907870"/>
                </a:lnTo>
                <a:lnTo>
                  <a:pt x="0" y="19078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985960" y="3341575"/>
            <a:ext cx="12145802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F6F7F7"/>
                </a:solidFill>
                <a:latin typeface="Open Sans"/>
                <a:ea typeface="Open Sans"/>
                <a:cs typeface="Open Sans"/>
                <a:sym typeface="Open Sans"/>
              </a:rPr>
              <a:t>É mais importante ter boa aparência </a:t>
            </a:r>
            <a:r>
              <a:rPr lang="en-US" sz="3241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online</a:t>
            </a:r>
            <a:r>
              <a:rPr lang="en-US" sz="3241">
                <a:solidFill>
                  <a:srgbClr val="F6F7F7"/>
                </a:solidFill>
                <a:latin typeface="Open Sans"/>
                <a:ea typeface="Open Sans"/>
                <a:cs typeface="Open Sans"/>
                <a:sym typeface="Open Sans"/>
              </a:rPr>
              <a:t> do que </a:t>
            </a:r>
            <a:r>
              <a:rPr lang="en-US" sz="3241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offline.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840619" y="1528657"/>
            <a:ext cx="2396046" cy="1078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2"/>
              </a:lnSpc>
            </a:pPr>
            <a:r>
              <a:rPr lang="en-US" sz="6294" u="sng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Mitos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63765" y="5850262"/>
            <a:ext cx="12145802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F6F7F7"/>
                </a:solidFill>
                <a:latin typeface="Open Sans"/>
                <a:ea typeface="Open Sans"/>
                <a:cs typeface="Open Sans"/>
                <a:sym typeface="Open Sans"/>
              </a:rPr>
              <a:t>Os jovens são </a:t>
            </a:r>
            <a:r>
              <a:rPr lang="en-US" sz="3241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obcecados</a:t>
            </a:r>
            <a:r>
              <a:rPr lang="en-US" sz="3241">
                <a:solidFill>
                  <a:srgbClr val="F6F7F7"/>
                </a:solidFill>
                <a:latin typeface="Open Sans"/>
                <a:ea typeface="Open Sans"/>
                <a:cs typeface="Open Sans"/>
                <a:sym typeface="Open Sans"/>
              </a:rPr>
              <a:t> com sua aparência online.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63765" y="8186757"/>
            <a:ext cx="12145802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F6F7F7"/>
                </a:solidFill>
                <a:latin typeface="Open Sans"/>
                <a:ea typeface="Open Sans"/>
                <a:cs typeface="Open Sans"/>
                <a:sym typeface="Open Sans"/>
              </a:rPr>
              <a:t>Apenas </a:t>
            </a:r>
            <a:r>
              <a:rPr lang="en-US" sz="3241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meninas </a:t>
            </a:r>
            <a:r>
              <a:rPr lang="en-US" sz="3241">
                <a:solidFill>
                  <a:srgbClr val="F6F7F7"/>
                </a:solidFill>
                <a:latin typeface="Open Sans"/>
                <a:ea typeface="Open Sans"/>
                <a:cs typeface="Open Sans"/>
                <a:sym typeface="Open Sans"/>
              </a:rPr>
              <a:t>se preocupam com sua aparência online.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58183" y="5803911"/>
            <a:ext cx="2860117" cy="268136"/>
          </a:xfrm>
          <a:custGeom>
            <a:avLst/>
            <a:gdLst/>
            <a:ahLst/>
            <a:cxnLst/>
            <a:rect r="r" b="b" t="t" l="l"/>
            <a:pathLst>
              <a:path h="268136" w="2860117">
                <a:moveTo>
                  <a:pt x="0" y="0"/>
                </a:moveTo>
                <a:lnTo>
                  <a:pt x="2860117" y="0"/>
                </a:lnTo>
                <a:lnTo>
                  <a:pt x="2860117" y="268136"/>
                </a:lnTo>
                <a:lnTo>
                  <a:pt x="0" y="2681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4708971">
            <a:off x="12719723" y="4497180"/>
            <a:ext cx="797153" cy="731720"/>
          </a:xfrm>
          <a:custGeom>
            <a:avLst/>
            <a:gdLst/>
            <a:ahLst/>
            <a:cxnLst/>
            <a:rect r="r" b="b" t="t" l="l"/>
            <a:pathLst>
              <a:path h="731720" w="797153">
                <a:moveTo>
                  <a:pt x="0" y="0"/>
                </a:moveTo>
                <a:lnTo>
                  <a:pt x="797153" y="0"/>
                </a:lnTo>
                <a:lnTo>
                  <a:pt x="797153" y="731720"/>
                </a:lnTo>
                <a:lnTo>
                  <a:pt x="0" y="7317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896452" y="4725542"/>
            <a:ext cx="9418681" cy="1078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2"/>
              </a:lnSpc>
            </a:pPr>
            <a:r>
              <a:rPr lang="en-US" sz="6294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Marca Pessoal Online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-498182">
            <a:off x="5882674" y="2306735"/>
            <a:ext cx="5923092" cy="5923092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7460"/>
            </a:xfrm>
            <a:custGeom>
              <a:avLst/>
              <a:gdLst/>
              <a:ahLst/>
              <a:cxnLst/>
              <a:rect r="r" b="b" t="t" l="l"/>
              <a:pathLst>
                <a:path h="6347460" w="6350000">
                  <a:moveTo>
                    <a:pt x="6350000" y="532130"/>
                  </a:moveTo>
                  <a:cubicBezTo>
                    <a:pt x="6350000" y="463550"/>
                    <a:pt x="6315710" y="402590"/>
                    <a:pt x="6263640" y="367030"/>
                  </a:cubicBezTo>
                  <a:cubicBezTo>
                    <a:pt x="6273800" y="360680"/>
                    <a:pt x="6282690" y="353060"/>
                    <a:pt x="6290310" y="344170"/>
                  </a:cubicBezTo>
                  <a:cubicBezTo>
                    <a:pt x="6328410" y="306070"/>
                    <a:pt x="6350000" y="255270"/>
                    <a:pt x="6350000" y="201930"/>
                  </a:cubicBezTo>
                  <a:cubicBezTo>
                    <a:pt x="6350000" y="148590"/>
                    <a:pt x="6328410" y="96520"/>
                    <a:pt x="6290310" y="59690"/>
                  </a:cubicBezTo>
                  <a:cubicBezTo>
                    <a:pt x="6252210" y="21590"/>
                    <a:pt x="6200140" y="0"/>
                    <a:pt x="6148070" y="0"/>
                  </a:cubicBezTo>
                  <a:cubicBezTo>
                    <a:pt x="6094730" y="0"/>
                    <a:pt x="6042660" y="21590"/>
                    <a:pt x="6005830" y="59690"/>
                  </a:cubicBezTo>
                  <a:cubicBezTo>
                    <a:pt x="5996940" y="68580"/>
                    <a:pt x="5990590" y="77470"/>
                    <a:pt x="5982970" y="86360"/>
                  </a:cubicBezTo>
                  <a:cubicBezTo>
                    <a:pt x="5946140" y="34290"/>
                    <a:pt x="5886450" y="0"/>
                    <a:pt x="5817870" y="0"/>
                  </a:cubicBezTo>
                  <a:cubicBezTo>
                    <a:pt x="5749290" y="0"/>
                    <a:pt x="5689600" y="34290"/>
                    <a:pt x="5652770" y="86360"/>
                  </a:cubicBezTo>
                  <a:cubicBezTo>
                    <a:pt x="5615940" y="34290"/>
                    <a:pt x="5556250" y="0"/>
                    <a:pt x="5487670" y="0"/>
                  </a:cubicBezTo>
                  <a:cubicBezTo>
                    <a:pt x="5419090" y="0"/>
                    <a:pt x="5359400" y="34290"/>
                    <a:pt x="5322570" y="86360"/>
                  </a:cubicBezTo>
                  <a:cubicBezTo>
                    <a:pt x="5285740" y="34290"/>
                    <a:pt x="5226050" y="0"/>
                    <a:pt x="5157470" y="0"/>
                  </a:cubicBezTo>
                  <a:cubicBezTo>
                    <a:pt x="5088890" y="0"/>
                    <a:pt x="5027930" y="34290"/>
                    <a:pt x="4992370" y="86360"/>
                  </a:cubicBezTo>
                  <a:cubicBezTo>
                    <a:pt x="4955540" y="34290"/>
                    <a:pt x="4894580" y="0"/>
                    <a:pt x="4827270" y="0"/>
                  </a:cubicBezTo>
                  <a:cubicBezTo>
                    <a:pt x="4758690" y="0"/>
                    <a:pt x="4699000" y="34290"/>
                    <a:pt x="4662170" y="86360"/>
                  </a:cubicBezTo>
                  <a:cubicBezTo>
                    <a:pt x="4625340" y="34290"/>
                    <a:pt x="4565650" y="0"/>
                    <a:pt x="4497070" y="0"/>
                  </a:cubicBezTo>
                  <a:cubicBezTo>
                    <a:pt x="4428490" y="0"/>
                    <a:pt x="4368800" y="34290"/>
                    <a:pt x="4331970" y="86360"/>
                  </a:cubicBezTo>
                  <a:cubicBezTo>
                    <a:pt x="4295140" y="34290"/>
                    <a:pt x="4235450" y="0"/>
                    <a:pt x="4166870" y="0"/>
                  </a:cubicBezTo>
                  <a:cubicBezTo>
                    <a:pt x="4098290" y="0"/>
                    <a:pt x="4038600" y="34290"/>
                    <a:pt x="4001770" y="86360"/>
                  </a:cubicBezTo>
                  <a:cubicBezTo>
                    <a:pt x="3964940" y="34290"/>
                    <a:pt x="3903980" y="0"/>
                    <a:pt x="3836670" y="0"/>
                  </a:cubicBezTo>
                  <a:cubicBezTo>
                    <a:pt x="3768090" y="0"/>
                    <a:pt x="3707130" y="34290"/>
                    <a:pt x="3671570" y="86360"/>
                  </a:cubicBezTo>
                  <a:cubicBezTo>
                    <a:pt x="3634740" y="34290"/>
                    <a:pt x="3575050" y="0"/>
                    <a:pt x="3506470" y="0"/>
                  </a:cubicBezTo>
                  <a:cubicBezTo>
                    <a:pt x="3437890" y="0"/>
                    <a:pt x="3378200" y="34290"/>
                    <a:pt x="3341370" y="86360"/>
                  </a:cubicBezTo>
                  <a:cubicBezTo>
                    <a:pt x="3304540" y="34290"/>
                    <a:pt x="3244850" y="0"/>
                    <a:pt x="3176270" y="0"/>
                  </a:cubicBezTo>
                  <a:cubicBezTo>
                    <a:pt x="3107690" y="0"/>
                    <a:pt x="3048000" y="34290"/>
                    <a:pt x="3011170" y="86360"/>
                  </a:cubicBezTo>
                  <a:cubicBezTo>
                    <a:pt x="2974340" y="34290"/>
                    <a:pt x="2914650" y="0"/>
                    <a:pt x="2846070" y="0"/>
                  </a:cubicBezTo>
                  <a:cubicBezTo>
                    <a:pt x="2777490" y="0"/>
                    <a:pt x="2716530" y="34290"/>
                    <a:pt x="2680970" y="86360"/>
                  </a:cubicBezTo>
                  <a:cubicBezTo>
                    <a:pt x="2644140" y="34290"/>
                    <a:pt x="2583180" y="0"/>
                    <a:pt x="2515870" y="0"/>
                  </a:cubicBezTo>
                  <a:cubicBezTo>
                    <a:pt x="2447290" y="0"/>
                    <a:pt x="2387600" y="34290"/>
                    <a:pt x="2350770" y="86360"/>
                  </a:cubicBezTo>
                  <a:cubicBezTo>
                    <a:pt x="2313940" y="34290"/>
                    <a:pt x="2254250" y="0"/>
                    <a:pt x="2185670" y="0"/>
                  </a:cubicBezTo>
                  <a:cubicBezTo>
                    <a:pt x="2117090" y="0"/>
                    <a:pt x="2057400" y="34290"/>
                    <a:pt x="2020570" y="86360"/>
                  </a:cubicBezTo>
                  <a:cubicBezTo>
                    <a:pt x="1983740" y="34290"/>
                    <a:pt x="1924050" y="0"/>
                    <a:pt x="1855470" y="0"/>
                  </a:cubicBezTo>
                  <a:cubicBezTo>
                    <a:pt x="1786890" y="0"/>
                    <a:pt x="1727200" y="34290"/>
                    <a:pt x="1690370" y="86360"/>
                  </a:cubicBezTo>
                  <a:cubicBezTo>
                    <a:pt x="1653540" y="34290"/>
                    <a:pt x="1593850" y="0"/>
                    <a:pt x="1525270" y="0"/>
                  </a:cubicBezTo>
                  <a:cubicBezTo>
                    <a:pt x="1456690" y="0"/>
                    <a:pt x="1395730" y="34290"/>
                    <a:pt x="1360170" y="86360"/>
                  </a:cubicBezTo>
                  <a:cubicBezTo>
                    <a:pt x="1324610" y="34290"/>
                    <a:pt x="1263650" y="0"/>
                    <a:pt x="1195070" y="0"/>
                  </a:cubicBezTo>
                  <a:cubicBezTo>
                    <a:pt x="1126490" y="0"/>
                    <a:pt x="1066800" y="34290"/>
                    <a:pt x="1029970" y="86360"/>
                  </a:cubicBezTo>
                  <a:cubicBezTo>
                    <a:pt x="990600" y="34290"/>
                    <a:pt x="930910" y="0"/>
                    <a:pt x="862330" y="0"/>
                  </a:cubicBezTo>
                  <a:cubicBezTo>
                    <a:pt x="793750" y="0"/>
                    <a:pt x="734060" y="34290"/>
                    <a:pt x="697230" y="86360"/>
                  </a:cubicBezTo>
                  <a:cubicBezTo>
                    <a:pt x="660400" y="34290"/>
                    <a:pt x="600710" y="0"/>
                    <a:pt x="532130" y="0"/>
                  </a:cubicBezTo>
                  <a:cubicBezTo>
                    <a:pt x="463550" y="0"/>
                    <a:pt x="402590" y="34290"/>
                    <a:pt x="367030" y="86360"/>
                  </a:cubicBezTo>
                  <a:cubicBezTo>
                    <a:pt x="360680" y="76200"/>
                    <a:pt x="353060" y="67310"/>
                    <a:pt x="344170" y="59690"/>
                  </a:cubicBezTo>
                  <a:cubicBezTo>
                    <a:pt x="306070" y="21590"/>
                    <a:pt x="254000" y="0"/>
                    <a:pt x="201930" y="0"/>
                  </a:cubicBezTo>
                  <a:cubicBezTo>
                    <a:pt x="148590" y="0"/>
                    <a:pt x="96520" y="21590"/>
                    <a:pt x="59690" y="59690"/>
                  </a:cubicBezTo>
                  <a:cubicBezTo>
                    <a:pt x="21590" y="96520"/>
                    <a:pt x="0" y="148590"/>
                    <a:pt x="0" y="201930"/>
                  </a:cubicBezTo>
                  <a:cubicBezTo>
                    <a:pt x="0" y="255270"/>
                    <a:pt x="21590" y="307340"/>
                    <a:pt x="59690" y="344170"/>
                  </a:cubicBezTo>
                  <a:cubicBezTo>
                    <a:pt x="68580" y="353060"/>
                    <a:pt x="77470" y="359410"/>
                    <a:pt x="86360" y="367030"/>
                  </a:cubicBezTo>
                  <a:cubicBezTo>
                    <a:pt x="34290" y="403860"/>
                    <a:pt x="0" y="463550"/>
                    <a:pt x="0" y="532130"/>
                  </a:cubicBezTo>
                  <a:cubicBezTo>
                    <a:pt x="0" y="600710"/>
                    <a:pt x="34290" y="660400"/>
                    <a:pt x="86360" y="697230"/>
                  </a:cubicBezTo>
                  <a:cubicBezTo>
                    <a:pt x="34290" y="734060"/>
                    <a:pt x="0" y="793750"/>
                    <a:pt x="0" y="862330"/>
                  </a:cubicBezTo>
                  <a:cubicBezTo>
                    <a:pt x="0" y="930910"/>
                    <a:pt x="34290" y="990600"/>
                    <a:pt x="86360" y="1027430"/>
                  </a:cubicBezTo>
                  <a:cubicBezTo>
                    <a:pt x="34290" y="1064260"/>
                    <a:pt x="0" y="1123950"/>
                    <a:pt x="0" y="1192530"/>
                  </a:cubicBezTo>
                  <a:cubicBezTo>
                    <a:pt x="0" y="1261110"/>
                    <a:pt x="34290" y="1322070"/>
                    <a:pt x="86360" y="1357630"/>
                  </a:cubicBezTo>
                  <a:cubicBezTo>
                    <a:pt x="34290" y="1393190"/>
                    <a:pt x="0" y="1454150"/>
                    <a:pt x="0" y="1522730"/>
                  </a:cubicBezTo>
                  <a:cubicBezTo>
                    <a:pt x="0" y="1591310"/>
                    <a:pt x="34290" y="1651000"/>
                    <a:pt x="86360" y="1687830"/>
                  </a:cubicBezTo>
                  <a:cubicBezTo>
                    <a:pt x="34290" y="1724660"/>
                    <a:pt x="0" y="1784350"/>
                    <a:pt x="0" y="1852930"/>
                  </a:cubicBezTo>
                  <a:cubicBezTo>
                    <a:pt x="0" y="1921510"/>
                    <a:pt x="34290" y="1981200"/>
                    <a:pt x="86360" y="2018030"/>
                  </a:cubicBezTo>
                  <a:cubicBezTo>
                    <a:pt x="34290" y="2054860"/>
                    <a:pt x="0" y="2114550"/>
                    <a:pt x="0" y="2183130"/>
                  </a:cubicBezTo>
                  <a:cubicBezTo>
                    <a:pt x="0" y="2251710"/>
                    <a:pt x="34290" y="2311400"/>
                    <a:pt x="86360" y="2348230"/>
                  </a:cubicBezTo>
                  <a:cubicBezTo>
                    <a:pt x="34290" y="2385060"/>
                    <a:pt x="0" y="2444750"/>
                    <a:pt x="0" y="2513330"/>
                  </a:cubicBezTo>
                  <a:cubicBezTo>
                    <a:pt x="0" y="2581910"/>
                    <a:pt x="34290" y="2642870"/>
                    <a:pt x="86360" y="2678430"/>
                  </a:cubicBezTo>
                  <a:cubicBezTo>
                    <a:pt x="34290" y="2713990"/>
                    <a:pt x="0" y="2774950"/>
                    <a:pt x="0" y="2843530"/>
                  </a:cubicBezTo>
                  <a:cubicBezTo>
                    <a:pt x="0" y="2912110"/>
                    <a:pt x="34290" y="2971800"/>
                    <a:pt x="86360" y="3008630"/>
                  </a:cubicBezTo>
                  <a:cubicBezTo>
                    <a:pt x="34290" y="3045460"/>
                    <a:pt x="0" y="3105150"/>
                    <a:pt x="0" y="3173730"/>
                  </a:cubicBezTo>
                  <a:cubicBezTo>
                    <a:pt x="0" y="3242310"/>
                    <a:pt x="34290" y="3302000"/>
                    <a:pt x="86360" y="3338830"/>
                  </a:cubicBezTo>
                  <a:cubicBezTo>
                    <a:pt x="34290" y="3375660"/>
                    <a:pt x="0" y="3435350"/>
                    <a:pt x="0" y="3503930"/>
                  </a:cubicBezTo>
                  <a:cubicBezTo>
                    <a:pt x="0" y="3572510"/>
                    <a:pt x="34290" y="3633470"/>
                    <a:pt x="86360" y="3669030"/>
                  </a:cubicBezTo>
                  <a:cubicBezTo>
                    <a:pt x="34290" y="3705860"/>
                    <a:pt x="0" y="3766820"/>
                    <a:pt x="0" y="3834130"/>
                  </a:cubicBezTo>
                  <a:cubicBezTo>
                    <a:pt x="0" y="3901440"/>
                    <a:pt x="34290" y="3962400"/>
                    <a:pt x="86360" y="3999230"/>
                  </a:cubicBezTo>
                  <a:cubicBezTo>
                    <a:pt x="34290" y="4036060"/>
                    <a:pt x="0" y="4095750"/>
                    <a:pt x="0" y="4164330"/>
                  </a:cubicBezTo>
                  <a:cubicBezTo>
                    <a:pt x="0" y="4232910"/>
                    <a:pt x="34290" y="4292600"/>
                    <a:pt x="86360" y="4329430"/>
                  </a:cubicBezTo>
                  <a:cubicBezTo>
                    <a:pt x="34290" y="4366260"/>
                    <a:pt x="0" y="4425950"/>
                    <a:pt x="0" y="4494530"/>
                  </a:cubicBezTo>
                  <a:cubicBezTo>
                    <a:pt x="0" y="4563110"/>
                    <a:pt x="34290" y="4622800"/>
                    <a:pt x="86360" y="4659630"/>
                  </a:cubicBezTo>
                  <a:cubicBezTo>
                    <a:pt x="34290" y="4696460"/>
                    <a:pt x="0" y="4756150"/>
                    <a:pt x="0" y="4824730"/>
                  </a:cubicBezTo>
                  <a:cubicBezTo>
                    <a:pt x="0" y="4893310"/>
                    <a:pt x="34290" y="4954270"/>
                    <a:pt x="86360" y="4989830"/>
                  </a:cubicBezTo>
                  <a:cubicBezTo>
                    <a:pt x="34290" y="5025390"/>
                    <a:pt x="0" y="5086350"/>
                    <a:pt x="0" y="5154930"/>
                  </a:cubicBezTo>
                  <a:cubicBezTo>
                    <a:pt x="0" y="5223510"/>
                    <a:pt x="34290" y="5283200"/>
                    <a:pt x="86360" y="5320030"/>
                  </a:cubicBezTo>
                  <a:cubicBezTo>
                    <a:pt x="34290" y="5356860"/>
                    <a:pt x="0" y="5416550"/>
                    <a:pt x="0" y="5485130"/>
                  </a:cubicBezTo>
                  <a:cubicBezTo>
                    <a:pt x="0" y="5553710"/>
                    <a:pt x="34290" y="5613400"/>
                    <a:pt x="86360" y="5650230"/>
                  </a:cubicBezTo>
                  <a:cubicBezTo>
                    <a:pt x="34290" y="5687060"/>
                    <a:pt x="0" y="5746750"/>
                    <a:pt x="0" y="5815330"/>
                  </a:cubicBezTo>
                  <a:cubicBezTo>
                    <a:pt x="0" y="5883910"/>
                    <a:pt x="34290" y="5944870"/>
                    <a:pt x="86360" y="5980430"/>
                  </a:cubicBezTo>
                  <a:cubicBezTo>
                    <a:pt x="76200" y="5986780"/>
                    <a:pt x="67310" y="5994400"/>
                    <a:pt x="59690" y="6003290"/>
                  </a:cubicBezTo>
                  <a:cubicBezTo>
                    <a:pt x="22860" y="6041390"/>
                    <a:pt x="0" y="6093460"/>
                    <a:pt x="0" y="6145530"/>
                  </a:cubicBezTo>
                  <a:cubicBezTo>
                    <a:pt x="0" y="6198870"/>
                    <a:pt x="20320" y="6249670"/>
                    <a:pt x="59690" y="6287770"/>
                  </a:cubicBezTo>
                  <a:cubicBezTo>
                    <a:pt x="97790" y="6325870"/>
                    <a:pt x="148590" y="6347460"/>
                    <a:pt x="201930" y="6347460"/>
                  </a:cubicBezTo>
                  <a:cubicBezTo>
                    <a:pt x="256540" y="6347460"/>
                    <a:pt x="307340" y="6325870"/>
                    <a:pt x="344170" y="6287770"/>
                  </a:cubicBezTo>
                  <a:cubicBezTo>
                    <a:pt x="353060" y="6278880"/>
                    <a:pt x="359410" y="6269990"/>
                    <a:pt x="367030" y="6261100"/>
                  </a:cubicBezTo>
                  <a:cubicBezTo>
                    <a:pt x="403860" y="6313170"/>
                    <a:pt x="463550" y="6347460"/>
                    <a:pt x="532130" y="6347460"/>
                  </a:cubicBezTo>
                  <a:cubicBezTo>
                    <a:pt x="600710" y="6347460"/>
                    <a:pt x="660400" y="6313170"/>
                    <a:pt x="697230" y="6261100"/>
                  </a:cubicBezTo>
                  <a:cubicBezTo>
                    <a:pt x="734060" y="6313170"/>
                    <a:pt x="793750" y="6347460"/>
                    <a:pt x="862330" y="6347460"/>
                  </a:cubicBezTo>
                  <a:cubicBezTo>
                    <a:pt x="930910" y="6347460"/>
                    <a:pt x="990600" y="6313170"/>
                    <a:pt x="1027430" y="6261100"/>
                  </a:cubicBezTo>
                  <a:cubicBezTo>
                    <a:pt x="1064260" y="6313170"/>
                    <a:pt x="1123950" y="6347460"/>
                    <a:pt x="1192530" y="6347460"/>
                  </a:cubicBezTo>
                  <a:cubicBezTo>
                    <a:pt x="1261110" y="6347460"/>
                    <a:pt x="1320800" y="6313170"/>
                    <a:pt x="1357630" y="6261100"/>
                  </a:cubicBezTo>
                  <a:cubicBezTo>
                    <a:pt x="1394460" y="6313170"/>
                    <a:pt x="1455420" y="6347460"/>
                    <a:pt x="1522730" y="6347460"/>
                  </a:cubicBezTo>
                  <a:cubicBezTo>
                    <a:pt x="1591310" y="6347460"/>
                    <a:pt x="1651000" y="6313170"/>
                    <a:pt x="1687830" y="6261100"/>
                  </a:cubicBezTo>
                  <a:cubicBezTo>
                    <a:pt x="1724660" y="6313170"/>
                    <a:pt x="1784350" y="6347460"/>
                    <a:pt x="1852930" y="6347460"/>
                  </a:cubicBezTo>
                  <a:cubicBezTo>
                    <a:pt x="1921510" y="6347460"/>
                    <a:pt x="1981200" y="6313170"/>
                    <a:pt x="2018030" y="6261100"/>
                  </a:cubicBezTo>
                  <a:cubicBezTo>
                    <a:pt x="2054860" y="6313170"/>
                    <a:pt x="2114550" y="6347460"/>
                    <a:pt x="2183130" y="6347460"/>
                  </a:cubicBezTo>
                  <a:cubicBezTo>
                    <a:pt x="2251710" y="6347460"/>
                    <a:pt x="2311400" y="6313170"/>
                    <a:pt x="2348230" y="6261100"/>
                  </a:cubicBezTo>
                  <a:cubicBezTo>
                    <a:pt x="2385060" y="6313170"/>
                    <a:pt x="2444750" y="6347460"/>
                    <a:pt x="2513330" y="6347460"/>
                  </a:cubicBezTo>
                  <a:cubicBezTo>
                    <a:pt x="2581910" y="6347460"/>
                    <a:pt x="2642870" y="6313170"/>
                    <a:pt x="2678430" y="6261100"/>
                  </a:cubicBezTo>
                  <a:cubicBezTo>
                    <a:pt x="2715260" y="6313170"/>
                    <a:pt x="2776220" y="6347460"/>
                    <a:pt x="2843530" y="6347460"/>
                  </a:cubicBezTo>
                  <a:cubicBezTo>
                    <a:pt x="2912110" y="6347460"/>
                    <a:pt x="2971800" y="6313170"/>
                    <a:pt x="3008630" y="6261100"/>
                  </a:cubicBezTo>
                  <a:cubicBezTo>
                    <a:pt x="3045460" y="6313170"/>
                    <a:pt x="3105150" y="6347460"/>
                    <a:pt x="3173730" y="6347460"/>
                  </a:cubicBezTo>
                  <a:cubicBezTo>
                    <a:pt x="3242310" y="6347460"/>
                    <a:pt x="3302000" y="6313170"/>
                    <a:pt x="3338830" y="6261100"/>
                  </a:cubicBezTo>
                  <a:cubicBezTo>
                    <a:pt x="3375660" y="6313170"/>
                    <a:pt x="3435350" y="6347460"/>
                    <a:pt x="3503930" y="6347460"/>
                  </a:cubicBezTo>
                  <a:cubicBezTo>
                    <a:pt x="3572510" y="6347460"/>
                    <a:pt x="3632200" y="6313170"/>
                    <a:pt x="3669030" y="6261100"/>
                  </a:cubicBezTo>
                  <a:cubicBezTo>
                    <a:pt x="3705860" y="6313170"/>
                    <a:pt x="3765550" y="6347460"/>
                    <a:pt x="3834130" y="6347460"/>
                  </a:cubicBezTo>
                  <a:cubicBezTo>
                    <a:pt x="3902710" y="6347460"/>
                    <a:pt x="3963670" y="6313170"/>
                    <a:pt x="3999230" y="6261100"/>
                  </a:cubicBezTo>
                  <a:cubicBezTo>
                    <a:pt x="4036060" y="6313170"/>
                    <a:pt x="4095750" y="6347460"/>
                    <a:pt x="4164330" y="6347460"/>
                  </a:cubicBezTo>
                  <a:cubicBezTo>
                    <a:pt x="4232910" y="6347460"/>
                    <a:pt x="4292600" y="6313170"/>
                    <a:pt x="4329430" y="6261100"/>
                  </a:cubicBezTo>
                  <a:cubicBezTo>
                    <a:pt x="4366260" y="6313170"/>
                    <a:pt x="4425950" y="6347460"/>
                    <a:pt x="4494530" y="6347460"/>
                  </a:cubicBezTo>
                  <a:cubicBezTo>
                    <a:pt x="4563110" y="6347460"/>
                    <a:pt x="4622800" y="6313170"/>
                    <a:pt x="4659630" y="6261100"/>
                  </a:cubicBezTo>
                  <a:cubicBezTo>
                    <a:pt x="4696460" y="6313170"/>
                    <a:pt x="4756150" y="6347460"/>
                    <a:pt x="4824730" y="6347460"/>
                  </a:cubicBezTo>
                  <a:cubicBezTo>
                    <a:pt x="4893310" y="6347460"/>
                    <a:pt x="4954270" y="6313170"/>
                    <a:pt x="4989830" y="6261100"/>
                  </a:cubicBezTo>
                  <a:cubicBezTo>
                    <a:pt x="5026660" y="6313170"/>
                    <a:pt x="5087620" y="6347460"/>
                    <a:pt x="5154930" y="6347460"/>
                  </a:cubicBezTo>
                  <a:cubicBezTo>
                    <a:pt x="5223510" y="6347460"/>
                    <a:pt x="5283200" y="6313170"/>
                    <a:pt x="5320030" y="6261100"/>
                  </a:cubicBezTo>
                  <a:cubicBezTo>
                    <a:pt x="5356860" y="6313170"/>
                    <a:pt x="5416550" y="6347460"/>
                    <a:pt x="5485130" y="6347460"/>
                  </a:cubicBezTo>
                  <a:cubicBezTo>
                    <a:pt x="5553710" y="6347460"/>
                    <a:pt x="5613400" y="6313170"/>
                    <a:pt x="5650230" y="6261100"/>
                  </a:cubicBezTo>
                  <a:cubicBezTo>
                    <a:pt x="5687060" y="6313170"/>
                    <a:pt x="5746750" y="6347460"/>
                    <a:pt x="5815330" y="6347460"/>
                  </a:cubicBezTo>
                  <a:cubicBezTo>
                    <a:pt x="5883910" y="6347460"/>
                    <a:pt x="5943600" y="6313170"/>
                    <a:pt x="5980430" y="6261100"/>
                  </a:cubicBezTo>
                  <a:cubicBezTo>
                    <a:pt x="5986780" y="6271260"/>
                    <a:pt x="5994400" y="6280150"/>
                    <a:pt x="6003290" y="6287770"/>
                  </a:cubicBezTo>
                  <a:cubicBezTo>
                    <a:pt x="6041390" y="6325870"/>
                    <a:pt x="6092190" y="6347460"/>
                    <a:pt x="6145530" y="6347460"/>
                  </a:cubicBezTo>
                  <a:cubicBezTo>
                    <a:pt x="6198870" y="6347460"/>
                    <a:pt x="6249670" y="6325870"/>
                    <a:pt x="6287770" y="6287770"/>
                  </a:cubicBezTo>
                  <a:cubicBezTo>
                    <a:pt x="6325870" y="6249670"/>
                    <a:pt x="6347460" y="6198870"/>
                    <a:pt x="6347460" y="6145530"/>
                  </a:cubicBezTo>
                  <a:cubicBezTo>
                    <a:pt x="6347460" y="6092190"/>
                    <a:pt x="6325870" y="6040120"/>
                    <a:pt x="6287770" y="6003290"/>
                  </a:cubicBezTo>
                  <a:cubicBezTo>
                    <a:pt x="6278880" y="5994400"/>
                    <a:pt x="6269990" y="5988050"/>
                    <a:pt x="6261100" y="5980430"/>
                  </a:cubicBezTo>
                  <a:cubicBezTo>
                    <a:pt x="6313170" y="5943600"/>
                    <a:pt x="6347460" y="5883910"/>
                    <a:pt x="6347460" y="5815330"/>
                  </a:cubicBezTo>
                  <a:cubicBezTo>
                    <a:pt x="6347460" y="5746750"/>
                    <a:pt x="6313170" y="5687060"/>
                    <a:pt x="6261100" y="5650230"/>
                  </a:cubicBezTo>
                  <a:cubicBezTo>
                    <a:pt x="6313170" y="5613400"/>
                    <a:pt x="6347460" y="5553710"/>
                    <a:pt x="6347460" y="5485130"/>
                  </a:cubicBezTo>
                  <a:cubicBezTo>
                    <a:pt x="6347460" y="5416550"/>
                    <a:pt x="6313170" y="5356860"/>
                    <a:pt x="6261100" y="5320030"/>
                  </a:cubicBezTo>
                  <a:cubicBezTo>
                    <a:pt x="6313170" y="5283200"/>
                    <a:pt x="6347460" y="5223510"/>
                    <a:pt x="6347460" y="5154930"/>
                  </a:cubicBezTo>
                  <a:cubicBezTo>
                    <a:pt x="6347460" y="5086350"/>
                    <a:pt x="6313170" y="5025390"/>
                    <a:pt x="6261100" y="4989830"/>
                  </a:cubicBezTo>
                  <a:cubicBezTo>
                    <a:pt x="6313170" y="4953000"/>
                    <a:pt x="6347460" y="4892040"/>
                    <a:pt x="6347460" y="4824730"/>
                  </a:cubicBezTo>
                  <a:cubicBezTo>
                    <a:pt x="6347460" y="4756150"/>
                    <a:pt x="6313170" y="4696460"/>
                    <a:pt x="6261100" y="4659630"/>
                  </a:cubicBezTo>
                  <a:cubicBezTo>
                    <a:pt x="6313170" y="4622800"/>
                    <a:pt x="6347460" y="4563110"/>
                    <a:pt x="6347460" y="4494530"/>
                  </a:cubicBezTo>
                  <a:cubicBezTo>
                    <a:pt x="6347460" y="4425950"/>
                    <a:pt x="6313170" y="4366260"/>
                    <a:pt x="6261100" y="4329430"/>
                  </a:cubicBezTo>
                  <a:cubicBezTo>
                    <a:pt x="6313170" y="4292600"/>
                    <a:pt x="6347460" y="4232910"/>
                    <a:pt x="6347460" y="4164330"/>
                  </a:cubicBezTo>
                  <a:cubicBezTo>
                    <a:pt x="6347460" y="4095750"/>
                    <a:pt x="6313170" y="4036060"/>
                    <a:pt x="6261100" y="3999230"/>
                  </a:cubicBezTo>
                  <a:cubicBezTo>
                    <a:pt x="6313170" y="3962400"/>
                    <a:pt x="6347460" y="3901440"/>
                    <a:pt x="6347460" y="3834130"/>
                  </a:cubicBezTo>
                  <a:cubicBezTo>
                    <a:pt x="6347460" y="3765550"/>
                    <a:pt x="6313170" y="3704590"/>
                    <a:pt x="6261100" y="3669030"/>
                  </a:cubicBezTo>
                  <a:cubicBezTo>
                    <a:pt x="6313170" y="3632200"/>
                    <a:pt x="6347460" y="3572510"/>
                    <a:pt x="6347460" y="3503930"/>
                  </a:cubicBezTo>
                  <a:cubicBezTo>
                    <a:pt x="6347460" y="3435350"/>
                    <a:pt x="6313170" y="3375660"/>
                    <a:pt x="6261100" y="3338830"/>
                  </a:cubicBezTo>
                  <a:cubicBezTo>
                    <a:pt x="6313170" y="3302000"/>
                    <a:pt x="6347460" y="3242310"/>
                    <a:pt x="6347460" y="3173730"/>
                  </a:cubicBezTo>
                  <a:cubicBezTo>
                    <a:pt x="6347460" y="3105150"/>
                    <a:pt x="6313170" y="3045460"/>
                    <a:pt x="6261100" y="3008630"/>
                  </a:cubicBezTo>
                  <a:cubicBezTo>
                    <a:pt x="6313170" y="2971800"/>
                    <a:pt x="6347460" y="2912110"/>
                    <a:pt x="6347460" y="2843530"/>
                  </a:cubicBezTo>
                  <a:cubicBezTo>
                    <a:pt x="6347460" y="2774950"/>
                    <a:pt x="6313170" y="2713990"/>
                    <a:pt x="6261100" y="2678430"/>
                  </a:cubicBezTo>
                  <a:cubicBezTo>
                    <a:pt x="6313170" y="2641600"/>
                    <a:pt x="6347460" y="2580640"/>
                    <a:pt x="6347460" y="2513330"/>
                  </a:cubicBezTo>
                  <a:cubicBezTo>
                    <a:pt x="6347460" y="2444750"/>
                    <a:pt x="6313170" y="2383790"/>
                    <a:pt x="6261100" y="2348230"/>
                  </a:cubicBezTo>
                  <a:cubicBezTo>
                    <a:pt x="6313170" y="2311400"/>
                    <a:pt x="6347460" y="2251710"/>
                    <a:pt x="6347460" y="2183130"/>
                  </a:cubicBezTo>
                  <a:cubicBezTo>
                    <a:pt x="6347460" y="2114550"/>
                    <a:pt x="6313170" y="2054860"/>
                    <a:pt x="6261100" y="2018030"/>
                  </a:cubicBezTo>
                  <a:cubicBezTo>
                    <a:pt x="6313170" y="1981200"/>
                    <a:pt x="6347460" y="1921510"/>
                    <a:pt x="6347460" y="1852930"/>
                  </a:cubicBezTo>
                  <a:cubicBezTo>
                    <a:pt x="6347460" y="1784350"/>
                    <a:pt x="6313170" y="1724660"/>
                    <a:pt x="6261100" y="1687830"/>
                  </a:cubicBezTo>
                  <a:cubicBezTo>
                    <a:pt x="6313170" y="1651000"/>
                    <a:pt x="6347460" y="1591310"/>
                    <a:pt x="6347460" y="1522730"/>
                  </a:cubicBezTo>
                  <a:cubicBezTo>
                    <a:pt x="6347460" y="1454150"/>
                    <a:pt x="6313170" y="1393190"/>
                    <a:pt x="6261100" y="1357630"/>
                  </a:cubicBezTo>
                  <a:cubicBezTo>
                    <a:pt x="6313170" y="1322070"/>
                    <a:pt x="6347460" y="1261110"/>
                    <a:pt x="6347460" y="1192530"/>
                  </a:cubicBezTo>
                  <a:cubicBezTo>
                    <a:pt x="6347460" y="1123950"/>
                    <a:pt x="6313170" y="1064260"/>
                    <a:pt x="6261100" y="1027430"/>
                  </a:cubicBezTo>
                  <a:cubicBezTo>
                    <a:pt x="6313170" y="990600"/>
                    <a:pt x="6347460" y="930910"/>
                    <a:pt x="6347460" y="862330"/>
                  </a:cubicBezTo>
                  <a:cubicBezTo>
                    <a:pt x="6347460" y="793750"/>
                    <a:pt x="6313170" y="734060"/>
                    <a:pt x="6261100" y="697230"/>
                  </a:cubicBezTo>
                  <a:cubicBezTo>
                    <a:pt x="6315710" y="660400"/>
                    <a:pt x="6350000" y="600710"/>
                    <a:pt x="6350000" y="532130"/>
                  </a:cubicBezTo>
                  <a:close/>
                </a:path>
              </a:pathLst>
            </a:custGeom>
            <a:solidFill>
              <a:srgbClr val="F8DB52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358140" y="358140"/>
              <a:ext cx="5632450" cy="5633720"/>
            </a:xfrm>
            <a:custGeom>
              <a:avLst/>
              <a:gdLst/>
              <a:ahLst/>
              <a:cxnLst/>
              <a:rect r="r" b="b" t="t" l="l"/>
              <a:pathLst>
                <a:path h="5633720" w="5632450">
                  <a:moveTo>
                    <a:pt x="0" y="0"/>
                  </a:moveTo>
                  <a:lnTo>
                    <a:pt x="5632450" y="0"/>
                  </a:lnTo>
                  <a:lnTo>
                    <a:pt x="5632450" y="5633720"/>
                  </a:lnTo>
                  <a:lnTo>
                    <a:pt x="0" y="5633720"/>
                  </a:lnTo>
                  <a:close/>
                </a:path>
              </a:pathLst>
            </a:custGeom>
            <a:blipFill>
              <a:blip r:embed="rId7"/>
              <a:stretch>
                <a:fillRect l="-128578" t="-3718" r="-57038" b="-86708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-474271">
            <a:off x="7767669" y="8294769"/>
            <a:ext cx="3781770" cy="655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71"/>
              </a:lnSpc>
            </a:pPr>
            <a:r>
              <a:rPr lang="en-US" sz="3908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Ian, 15 Anos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5252871" y="6220313"/>
            <a:ext cx="2040689" cy="1813662"/>
          </a:xfrm>
          <a:custGeom>
            <a:avLst/>
            <a:gdLst/>
            <a:ahLst/>
            <a:cxnLst/>
            <a:rect r="r" b="b" t="t" l="l"/>
            <a:pathLst>
              <a:path h="1813662" w="2040689">
                <a:moveTo>
                  <a:pt x="0" y="0"/>
                </a:moveTo>
                <a:lnTo>
                  <a:pt x="2040689" y="0"/>
                </a:lnTo>
                <a:lnTo>
                  <a:pt x="2040689" y="1813662"/>
                </a:lnTo>
                <a:lnTo>
                  <a:pt x="0" y="18136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631622" y="1686000"/>
            <a:ext cx="12046506" cy="7971484"/>
            <a:chOff x="0" y="0"/>
            <a:chExt cx="3172742" cy="20994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72742" cy="2099486"/>
            </a:xfrm>
            <a:custGeom>
              <a:avLst/>
              <a:gdLst/>
              <a:ahLst/>
              <a:cxnLst/>
              <a:rect r="r" b="b" t="t" l="l"/>
              <a:pathLst>
                <a:path h="2099486" w="3172742">
                  <a:moveTo>
                    <a:pt x="15424" y="0"/>
                  </a:moveTo>
                  <a:lnTo>
                    <a:pt x="3157318" y="0"/>
                  </a:lnTo>
                  <a:cubicBezTo>
                    <a:pt x="3161409" y="0"/>
                    <a:pt x="3165332" y="1625"/>
                    <a:pt x="3168225" y="4518"/>
                  </a:cubicBezTo>
                  <a:cubicBezTo>
                    <a:pt x="3171117" y="7410"/>
                    <a:pt x="3172742" y="11333"/>
                    <a:pt x="3172742" y="15424"/>
                  </a:cubicBezTo>
                  <a:lnTo>
                    <a:pt x="3172742" y="2084062"/>
                  </a:lnTo>
                  <a:cubicBezTo>
                    <a:pt x="3172742" y="2092580"/>
                    <a:pt x="3165837" y="2099486"/>
                    <a:pt x="3157318" y="2099486"/>
                  </a:cubicBezTo>
                  <a:lnTo>
                    <a:pt x="15424" y="2099486"/>
                  </a:lnTo>
                  <a:cubicBezTo>
                    <a:pt x="11333" y="2099486"/>
                    <a:pt x="7410" y="2097861"/>
                    <a:pt x="4518" y="2094968"/>
                  </a:cubicBezTo>
                  <a:cubicBezTo>
                    <a:pt x="1625" y="2092075"/>
                    <a:pt x="0" y="2088152"/>
                    <a:pt x="0" y="2084062"/>
                  </a:cubicBezTo>
                  <a:lnTo>
                    <a:pt x="0" y="15424"/>
                  </a:lnTo>
                  <a:cubicBezTo>
                    <a:pt x="0" y="11333"/>
                    <a:pt x="1625" y="7410"/>
                    <a:pt x="4518" y="4518"/>
                  </a:cubicBezTo>
                  <a:cubicBezTo>
                    <a:pt x="7410" y="1625"/>
                    <a:pt x="11333" y="0"/>
                    <a:pt x="15424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172742" cy="2137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5775061" y="1843484"/>
            <a:ext cx="510577" cy="510577"/>
          </a:xfrm>
          <a:custGeom>
            <a:avLst/>
            <a:gdLst/>
            <a:ahLst/>
            <a:cxnLst/>
            <a:rect r="r" b="b" t="t" l="l"/>
            <a:pathLst>
              <a:path h="510577" w="510577">
                <a:moveTo>
                  <a:pt x="0" y="0"/>
                </a:moveTo>
                <a:lnTo>
                  <a:pt x="510577" y="0"/>
                </a:lnTo>
                <a:lnTo>
                  <a:pt x="510577" y="510577"/>
                </a:lnTo>
                <a:lnTo>
                  <a:pt x="0" y="5105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560062" y="2306436"/>
            <a:ext cx="10997025" cy="7592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Melissa diz que "</a:t>
            </a: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pessoas magras são mais felizes e populares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", e isso influencia como ela quer que sua imagem online seja. Você acha que as pessoas se comparam mais com os outros online ou offline?</a:t>
            </a:r>
          </a:p>
          <a:p>
            <a:pPr algn="l">
              <a:lnSpc>
                <a:spcPts val="3599"/>
              </a:lnSpc>
            </a:pPr>
          </a:p>
          <a:p>
            <a:pPr algn="l">
              <a:lnSpc>
                <a:spcPts val="3599"/>
              </a:lnSpc>
            </a:pP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Ela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fala sobre </a:t>
            </a: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dietas que viu online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e como as imagens que vê impactam na forma como ela se sente em relação ao seu corpo e peso. Que </a:t>
            </a: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conselho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você daria a alguém que estivesse se sentindo assim?</a:t>
            </a:r>
          </a:p>
          <a:p>
            <a:pPr algn="l">
              <a:lnSpc>
                <a:spcPts val="3599"/>
              </a:lnSpc>
            </a:pPr>
          </a:p>
          <a:p>
            <a:pPr algn="l">
              <a:lnSpc>
                <a:spcPts val="3599"/>
              </a:lnSpc>
            </a:pP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Melissa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nos conta que tira várias selfies para conseguir a foto perfeita. Quantas selfies você acha que alguém tira antes de postar online? </a:t>
            </a: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Por que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você acha que alguém escolheria não postar a primeira selfie que tirou?</a:t>
            </a:r>
          </a:p>
          <a:p>
            <a:pPr algn="l">
              <a:lnSpc>
                <a:spcPts val="3599"/>
              </a:lnSpc>
            </a:pPr>
          </a:p>
          <a:p>
            <a:pPr algn="l">
              <a:lnSpc>
                <a:spcPts val="3599"/>
              </a:lnSpc>
            </a:pP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Ao fazer isso, Melissa está cuidadosamente criando sua imagem online. Como isso pode </a:t>
            </a: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impactar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outras pessoas que a veem? Que outras escolhas alguém pode fazer para construir sua </a:t>
            </a: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imagem online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  <a:p>
            <a:pPr algn="l">
              <a:lnSpc>
                <a:spcPts val="3599"/>
              </a:lnSpc>
            </a:pPr>
          </a:p>
        </p:txBody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-479818">
            <a:off x="687352" y="1888496"/>
            <a:ext cx="3831422" cy="3831422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7460"/>
            </a:xfrm>
            <a:custGeom>
              <a:avLst/>
              <a:gdLst/>
              <a:ahLst/>
              <a:cxnLst/>
              <a:rect r="r" b="b" t="t" l="l"/>
              <a:pathLst>
                <a:path h="6347460" w="6350000">
                  <a:moveTo>
                    <a:pt x="6350000" y="532130"/>
                  </a:moveTo>
                  <a:cubicBezTo>
                    <a:pt x="6350000" y="463550"/>
                    <a:pt x="6315710" y="402590"/>
                    <a:pt x="6263640" y="367030"/>
                  </a:cubicBezTo>
                  <a:cubicBezTo>
                    <a:pt x="6273800" y="360680"/>
                    <a:pt x="6282690" y="353060"/>
                    <a:pt x="6290310" y="344170"/>
                  </a:cubicBezTo>
                  <a:cubicBezTo>
                    <a:pt x="6328410" y="306070"/>
                    <a:pt x="6350000" y="255270"/>
                    <a:pt x="6350000" y="201930"/>
                  </a:cubicBezTo>
                  <a:cubicBezTo>
                    <a:pt x="6350000" y="148590"/>
                    <a:pt x="6328410" y="96520"/>
                    <a:pt x="6290310" y="59690"/>
                  </a:cubicBezTo>
                  <a:cubicBezTo>
                    <a:pt x="6252210" y="21590"/>
                    <a:pt x="6200140" y="0"/>
                    <a:pt x="6148070" y="0"/>
                  </a:cubicBezTo>
                  <a:cubicBezTo>
                    <a:pt x="6094730" y="0"/>
                    <a:pt x="6042660" y="21590"/>
                    <a:pt x="6005830" y="59690"/>
                  </a:cubicBezTo>
                  <a:cubicBezTo>
                    <a:pt x="5996940" y="68580"/>
                    <a:pt x="5990590" y="77470"/>
                    <a:pt x="5982970" y="86360"/>
                  </a:cubicBezTo>
                  <a:cubicBezTo>
                    <a:pt x="5946140" y="34290"/>
                    <a:pt x="5886450" y="0"/>
                    <a:pt x="5817870" y="0"/>
                  </a:cubicBezTo>
                  <a:cubicBezTo>
                    <a:pt x="5749290" y="0"/>
                    <a:pt x="5689600" y="34290"/>
                    <a:pt x="5652770" y="86360"/>
                  </a:cubicBezTo>
                  <a:cubicBezTo>
                    <a:pt x="5615940" y="34290"/>
                    <a:pt x="5556250" y="0"/>
                    <a:pt x="5487670" y="0"/>
                  </a:cubicBezTo>
                  <a:cubicBezTo>
                    <a:pt x="5419090" y="0"/>
                    <a:pt x="5359400" y="34290"/>
                    <a:pt x="5322570" y="86360"/>
                  </a:cubicBezTo>
                  <a:cubicBezTo>
                    <a:pt x="5285740" y="34290"/>
                    <a:pt x="5226050" y="0"/>
                    <a:pt x="5157470" y="0"/>
                  </a:cubicBezTo>
                  <a:cubicBezTo>
                    <a:pt x="5088890" y="0"/>
                    <a:pt x="5027930" y="34290"/>
                    <a:pt x="4992370" y="86360"/>
                  </a:cubicBezTo>
                  <a:cubicBezTo>
                    <a:pt x="4955540" y="34290"/>
                    <a:pt x="4894580" y="0"/>
                    <a:pt x="4827270" y="0"/>
                  </a:cubicBezTo>
                  <a:cubicBezTo>
                    <a:pt x="4758690" y="0"/>
                    <a:pt x="4699000" y="34290"/>
                    <a:pt x="4662170" y="86360"/>
                  </a:cubicBezTo>
                  <a:cubicBezTo>
                    <a:pt x="4625340" y="34290"/>
                    <a:pt x="4565650" y="0"/>
                    <a:pt x="4497070" y="0"/>
                  </a:cubicBezTo>
                  <a:cubicBezTo>
                    <a:pt x="4428490" y="0"/>
                    <a:pt x="4368800" y="34290"/>
                    <a:pt x="4331970" y="86360"/>
                  </a:cubicBezTo>
                  <a:cubicBezTo>
                    <a:pt x="4295140" y="34290"/>
                    <a:pt x="4235450" y="0"/>
                    <a:pt x="4166870" y="0"/>
                  </a:cubicBezTo>
                  <a:cubicBezTo>
                    <a:pt x="4098290" y="0"/>
                    <a:pt x="4038600" y="34290"/>
                    <a:pt x="4001770" y="86360"/>
                  </a:cubicBezTo>
                  <a:cubicBezTo>
                    <a:pt x="3964940" y="34290"/>
                    <a:pt x="3903980" y="0"/>
                    <a:pt x="3836670" y="0"/>
                  </a:cubicBezTo>
                  <a:cubicBezTo>
                    <a:pt x="3768090" y="0"/>
                    <a:pt x="3707130" y="34290"/>
                    <a:pt x="3671570" y="86360"/>
                  </a:cubicBezTo>
                  <a:cubicBezTo>
                    <a:pt x="3634740" y="34290"/>
                    <a:pt x="3575050" y="0"/>
                    <a:pt x="3506470" y="0"/>
                  </a:cubicBezTo>
                  <a:cubicBezTo>
                    <a:pt x="3437890" y="0"/>
                    <a:pt x="3378200" y="34290"/>
                    <a:pt x="3341370" y="86360"/>
                  </a:cubicBezTo>
                  <a:cubicBezTo>
                    <a:pt x="3304540" y="34290"/>
                    <a:pt x="3244850" y="0"/>
                    <a:pt x="3176270" y="0"/>
                  </a:cubicBezTo>
                  <a:cubicBezTo>
                    <a:pt x="3107690" y="0"/>
                    <a:pt x="3048000" y="34290"/>
                    <a:pt x="3011170" y="86360"/>
                  </a:cubicBezTo>
                  <a:cubicBezTo>
                    <a:pt x="2974340" y="34290"/>
                    <a:pt x="2914650" y="0"/>
                    <a:pt x="2846070" y="0"/>
                  </a:cubicBezTo>
                  <a:cubicBezTo>
                    <a:pt x="2777490" y="0"/>
                    <a:pt x="2716530" y="34290"/>
                    <a:pt x="2680970" y="86360"/>
                  </a:cubicBezTo>
                  <a:cubicBezTo>
                    <a:pt x="2644140" y="34290"/>
                    <a:pt x="2583180" y="0"/>
                    <a:pt x="2515870" y="0"/>
                  </a:cubicBezTo>
                  <a:cubicBezTo>
                    <a:pt x="2447290" y="0"/>
                    <a:pt x="2387600" y="34290"/>
                    <a:pt x="2350770" y="86360"/>
                  </a:cubicBezTo>
                  <a:cubicBezTo>
                    <a:pt x="2313940" y="34290"/>
                    <a:pt x="2254250" y="0"/>
                    <a:pt x="2185670" y="0"/>
                  </a:cubicBezTo>
                  <a:cubicBezTo>
                    <a:pt x="2117090" y="0"/>
                    <a:pt x="2057400" y="34290"/>
                    <a:pt x="2020570" y="86360"/>
                  </a:cubicBezTo>
                  <a:cubicBezTo>
                    <a:pt x="1983740" y="34290"/>
                    <a:pt x="1924050" y="0"/>
                    <a:pt x="1855470" y="0"/>
                  </a:cubicBezTo>
                  <a:cubicBezTo>
                    <a:pt x="1786890" y="0"/>
                    <a:pt x="1727200" y="34290"/>
                    <a:pt x="1690370" y="86360"/>
                  </a:cubicBezTo>
                  <a:cubicBezTo>
                    <a:pt x="1653540" y="34290"/>
                    <a:pt x="1593850" y="0"/>
                    <a:pt x="1525270" y="0"/>
                  </a:cubicBezTo>
                  <a:cubicBezTo>
                    <a:pt x="1456690" y="0"/>
                    <a:pt x="1395730" y="34290"/>
                    <a:pt x="1360170" y="86360"/>
                  </a:cubicBezTo>
                  <a:cubicBezTo>
                    <a:pt x="1324610" y="34290"/>
                    <a:pt x="1263650" y="0"/>
                    <a:pt x="1195070" y="0"/>
                  </a:cubicBezTo>
                  <a:cubicBezTo>
                    <a:pt x="1126490" y="0"/>
                    <a:pt x="1066800" y="34290"/>
                    <a:pt x="1029970" y="86360"/>
                  </a:cubicBezTo>
                  <a:cubicBezTo>
                    <a:pt x="990600" y="34290"/>
                    <a:pt x="930910" y="0"/>
                    <a:pt x="862330" y="0"/>
                  </a:cubicBezTo>
                  <a:cubicBezTo>
                    <a:pt x="793750" y="0"/>
                    <a:pt x="734060" y="34290"/>
                    <a:pt x="697230" y="86360"/>
                  </a:cubicBezTo>
                  <a:cubicBezTo>
                    <a:pt x="660400" y="34290"/>
                    <a:pt x="600710" y="0"/>
                    <a:pt x="532130" y="0"/>
                  </a:cubicBezTo>
                  <a:cubicBezTo>
                    <a:pt x="463550" y="0"/>
                    <a:pt x="402590" y="34290"/>
                    <a:pt x="367030" y="86360"/>
                  </a:cubicBezTo>
                  <a:cubicBezTo>
                    <a:pt x="360680" y="76200"/>
                    <a:pt x="353060" y="67310"/>
                    <a:pt x="344170" y="59690"/>
                  </a:cubicBezTo>
                  <a:cubicBezTo>
                    <a:pt x="306070" y="21590"/>
                    <a:pt x="254000" y="0"/>
                    <a:pt x="201930" y="0"/>
                  </a:cubicBezTo>
                  <a:cubicBezTo>
                    <a:pt x="148590" y="0"/>
                    <a:pt x="96520" y="21590"/>
                    <a:pt x="59690" y="59690"/>
                  </a:cubicBezTo>
                  <a:cubicBezTo>
                    <a:pt x="21590" y="96520"/>
                    <a:pt x="0" y="148590"/>
                    <a:pt x="0" y="201930"/>
                  </a:cubicBezTo>
                  <a:cubicBezTo>
                    <a:pt x="0" y="255270"/>
                    <a:pt x="21590" y="307340"/>
                    <a:pt x="59690" y="344170"/>
                  </a:cubicBezTo>
                  <a:cubicBezTo>
                    <a:pt x="68580" y="353060"/>
                    <a:pt x="77470" y="359410"/>
                    <a:pt x="86360" y="367030"/>
                  </a:cubicBezTo>
                  <a:cubicBezTo>
                    <a:pt x="34290" y="403860"/>
                    <a:pt x="0" y="463550"/>
                    <a:pt x="0" y="532130"/>
                  </a:cubicBezTo>
                  <a:cubicBezTo>
                    <a:pt x="0" y="600710"/>
                    <a:pt x="34290" y="660400"/>
                    <a:pt x="86360" y="697230"/>
                  </a:cubicBezTo>
                  <a:cubicBezTo>
                    <a:pt x="34290" y="734060"/>
                    <a:pt x="0" y="793750"/>
                    <a:pt x="0" y="862330"/>
                  </a:cubicBezTo>
                  <a:cubicBezTo>
                    <a:pt x="0" y="930910"/>
                    <a:pt x="34290" y="990600"/>
                    <a:pt x="86360" y="1027430"/>
                  </a:cubicBezTo>
                  <a:cubicBezTo>
                    <a:pt x="34290" y="1064260"/>
                    <a:pt x="0" y="1123950"/>
                    <a:pt x="0" y="1192530"/>
                  </a:cubicBezTo>
                  <a:cubicBezTo>
                    <a:pt x="0" y="1261110"/>
                    <a:pt x="34290" y="1322070"/>
                    <a:pt x="86360" y="1357630"/>
                  </a:cubicBezTo>
                  <a:cubicBezTo>
                    <a:pt x="34290" y="1393190"/>
                    <a:pt x="0" y="1454150"/>
                    <a:pt x="0" y="1522730"/>
                  </a:cubicBezTo>
                  <a:cubicBezTo>
                    <a:pt x="0" y="1591310"/>
                    <a:pt x="34290" y="1651000"/>
                    <a:pt x="86360" y="1687830"/>
                  </a:cubicBezTo>
                  <a:cubicBezTo>
                    <a:pt x="34290" y="1724660"/>
                    <a:pt x="0" y="1784350"/>
                    <a:pt x="0" y="1852930"/>
                  </a:cubicBezTo>
                  <a:cubicBezTo>
                    <a:pt x="0" y="1921510"/>
                    <a:pt x="34290" y="1981200"/>
                    <a:pt x="86360" y="2018030"/>
                  </a:cubicBezTo>
                  <a:cubicBezTo>
                    <a:pt x="34290" y="2054860"/>
                    <a:pt x="0" y="2114550"/>
                    <a:pt x="0" y="2183130"/>
                  </a:cubicBezTo>
                  <a:cubicBezTo>
                    <a:pt x="0" y="2251710"/>
                    <a:pt x="34290" y="2311400"/>
                    <a:pt x="86360" y="2348230"/>
                  </a:cubicBezTo>
                  <a:cubicBezTo>
                    <a:pt x="34290" y="2385060"/>
                    <a:pt x="0" y="2444750"/>
                    <a:pt x="0" y="2513330"/>
                  </a:cubicBezTo>
                  <a:cubicBezTo>
                    <a:pt x="0" y="2581910"/>
                    <a:pt x="34290" y="2642870"/>
                    <a:pt x="86360" y="2678430"/>
                  </a:cubicBezTo>
                  <a:cubicBezTo>
                    <a:pt x="34290" y="2713990"/>
                    <a:pt x="0" y="2774950"/>
                    <a:pt x="0" y="2843530"/>
                  </a:cubicBezTo>
                  <a:cubicBezTo>
                    <a:pt x="0" y="2912110"/>
                    <a:pt x="34290" y="2971800"/>
                    <a:pt x="86360" y="3008630"/>
                  </a:cubicBezTo>
                  <a:cubicBezTo>
                    <a:pt x="34290" y="3045460"/>
                    <a:pt x="0" y="3105150"/>
                    <a:pt x="0" y="3173730"/>
                  </a:cubicBezTo>
                  <a:cubicBezTo>
                    <a:pt x="0" y="3242310"/>
                    <a:pt x="34290" y="3302000"/>
                    <a:pt x="86360" y="3338830"/>
                  </a:cubicBezTo>
                  <a:cubicBezTo>
                    <a:pt x="34290" y="3375660"/>
                    <a:pt x="0" y="3435350"/>
                    <a:pt x="0" y="3503930"/>
                  </a:cubicBezTo>
                  <a:cubicBezTo>
                    <a:pt x="0" y="3572510"/>
                    <a:pt x="34290" y="3633470"/>
                    <a:pt x="86360" y="3669030"/>
                  </a:cubicBezTo>
                  <a:cubicBezTo>
                    <a:pt x="34290" y="3705860"/>
                    <a:pt x="0" y="3766820"/>
                    <a:pt x="0" y="3834130"/>
                  </a:cubicBezTo>
                  <a:cubicBezTo>
                    <a:pt x="0" y="3901440"/>
                    <a:pt x="34290" y="3962400"/>
                    <a:pt x="86360" y="3999230"/>
                  </a:cubicBezTo>
                  <a:cubicBezTo>
                    <a:pt x="34290" y="4036060"/>
                    <a:pt x="0" y="4095750"/>
                    <a:pt x="0" y="4164330"/>
                  </a:cubicBezTo>
                  <a:cubicBezTo>
                    <a:pt x="0" y="4232910"/>
                    <a:pt x="34290" y="4292600"/>
                    <a:pt x="86360" y="4329430"/>
                  </a:cubicBezTo>
                  <a:cubicBezTo>
                    <a:pt x="34290" y="4366260"/>
                    <a:pt x="0" y="4425950"/>
                    <a:pt x="0" y="4494530"/>
                  </a:cubicBezTo>
                  <a:cubicBezTo>
                    <a:pt x="0" y="4563110"/>
                    <a:pt x="34290" y="4622800"/>
                    <a:pt x="86360" y="4659630"/>
                  </a:cubicBezTo>
                  <a:cubicBezTo>
                    <a:pt x="34290" y="4696460"/>
                    <a:pt x="0" y="4756150"/>
                    <a:pt x="0" y="4824730"/>
                  </a:cubicBezTo>
                  <a:cubicBezTo>
                    <a:pt x="0" y="4893310"/>
                    <a:pt x="34290" y="4954270"/>
                    <a:pt x="86360" y="4989830"/>
                  </a:cubicBezTo>
                  <a:cubicBezTo>
                    <a:pt x="34290" y="5025390"/>
                    <a:pt x="0" y="5086350"/>
                    <a:pt x="0" y="5154930"/>
                  </a:cubicBezTo>
                  <a:cubicBezTo>
                    <a:pt x="0" y="5223510"/>
                    <a:pt x="34290" y="5283200"/>
                    <a:pt x="86360" y="5320030"/>
                  </a:cubicBezTo>
                  <a:cubicBezTo>
                    <a:pt x="34290" y="5356860"/>
                    <a:pt x="0" y="5416550"/>
                    <a:pt x="0" y="5485130"/>
                  </a:cubicBezTo>
                  <a:cubicBezTo>
                    <a:pt x="0" y="5553710"/>
                    <a:pt x="34290" y="5613400"/>
                    <a:pt x="86360" y="5650230"/>
                  </a:cubicBezTo>
                  <a:cubicBezTo>
                    <a:pt x="34290" y="5687060"/>
                    <a:pt x="0" y="5746750"/>
                    <a:pt x="0" y="5815330"/>
                  </a:cubicBezTo>
                  <a:cubicBezTo>
                    <a:pt x="0" y="5883910"/>
                    <a:pt x="34290" y="5944870"/>
                    <a:pt x="86360" y="5980430"/>
                  </a:cubicBezTo>
                  <a:cubicBezTo>
                    <a:pt x="76200" y="5986780"/>
                    <a:pt x="67310" y="5994400"/>
                    <a:pt x="59690" y="6003290"/>
                  </a:cubicBezTo>
                  <a:cubicBezTo>
                    <a:pt x="22860" y="6041390"/>
                    <a:pt x="0" y="6093460"/>
                    <a:pt x="0" y="6145530"/>
                  </a:cubicBezTo>
                  <a:cubicBezTo>
                    <a:pt x="0" y="6198870"/>
                    <a:pt x="20320" y="6249670"/>
                    <a:pt x="59690" y="6287770"/>
                  </a:cubicBezTo>
                  <a:cubicBezTo>
                    <a:pt x="97790" y="6325870"/>
                    <a:pt x="148590" y="6347460"/>
                    <a:pt x="201930" y="6347460"/>
                  </a:cubicBezTo>
                  <a:cubicBezTo>
                    <a:pt x="256540" y="6347460"/>
                    <a:pt x="307340" y="6325870"/>
                    <a:pt x="344170" y="6287770"/>
                  </a:cubicBezTo>
                  <a:cubicBezTo>
                    <a:pt x="353060" y="6278880"/>
                    <a:pt x="359410" y="6269990"/>
                    <a:pt x="367030" y="6261100"/>
                  </a:cubicBezTo>
                  <a:cubicBezTo>
                    <a:pt x="403860" y="6313170"/>
                    <a:pt x="463550" y="6347460"/>
                    <a:pt x="532130" y="6347460"/>
                  </a:cubicBezTo>
                  <a:cubicBezTo>
                    <a:pt x="600710" y="6347460"/>
                    <a:pt x="660400" y="6313170"/>
                    <a:pt x="697230" y="6261100"/>
                  </a:cubicBezTo>
                  <a:cubicBezTo>
                    <a:pt x="734060" y="6313170"/>
                    <a:pt x="793750" y="6347460"/>
                    <a:pt x="862330" y="6347460"/>
                  </a:cubicBezTo>
                  <a:cubicBezTo>
                    <a:pt x="930910" y="6347460"/>
                    <a:pt x="990600" y="6313170"/>
                    <a:pt x="1027430" y="6261100"/>
                  </a:cubicBezTo>
                  <a:cubicBezTo>
                    <a:pt x="1064260" y="6313170"/>
                    <a:pt x="1123950" y="6347460"/>
                    <a:pt x="1192530" y="6347460"/>
                  </a:cubicBezTo>
                  <a:cubicBezTo>
                    <a:pt x="1261110" y="6347460"/>
                    <a:pt x="1320800" y="6313170"/>
                    <a:pt x="1357630" y="6261100"/>
                  </a:cubicBezTo>
                  <a:cubicBezTo>
                    <a:pt x="1394460" y="6313170"/>
                    <a:pt x="1455420" y="6347460"/>
                    <a:pt x="1522730" y="6347460"/>
                  </a:cubicBezTo>
                  <a:cubicBezTo>
                    <a:pt x="1591310" y="6347460"/>
                    <a:pt x="1651000" y="6313170"/>
                    <a:pt x="1687830" y="6261100"/>
                  </a:cubicBezTo>
                  <a:cubicBezTo>
                    <a:pt x="1724660" y="6313170"/>
                    <a:pt x="1784350" y="6347460"/>
                    <a:pt x="1852930" y="6347460"/>
                  </a:cubicBezTo>
                  <a:cubicBezTo>
                    <a:pt x="1921510" y="6347460"/>
                    <a:pt x="1981200" y="6313170"/>
                    <a:pt x="2018030" y="6261100"/>
                  </a:cubicBezTo>
                  <a:cubicBezTo>
                    <a:pt x="2054860" y="6313170"/>
                    <a:pt x="2114550" y="6347460"/>
                    <a:pt x="2183130" y="6347460"/>
                  </a:cubicBezTo>
                  <a:cubicBezTo>
                    <a:pt x="2251710" y="6347460"/>
                    <a:pt x="2311400" y="6313170"/>
                    <a:pt x="2348230" y="6261100"/>
                  </a:cubicBezTo>
                  <a:cubicBezTo>
                    <a:pt x="2385060" y="6313170"/>
                    <a:pt x="2444750" y="6347460"/>
                    <a:pt x="2513330" y="6347460"/>
                  </a:cubicBezTo>
                  <a:cubicBezTo>
                    <a:pt x="2581910" y="6347460"/>
                    <a:pt x="2642870" y="6313170"/>
                    <a:pt x="2678430" y="6261100"/>
                  </a:cubicBezTo>
                  <a:cubicBezTo>
                    <a:pt x="2715260" y="6313170"/>
                    <a:pt x="2776220" y="6347460"/>
                    <a:pt x="2843530" y="6347460"/>
                  </a:cubicBezTo>
                  <a:cubicBezTo>
                    <a:pt x="2912110" y="6347460"/>
                    <a:pt x="2971800" y="6313170"/>
                    <a:pt x="3008630" y="6261100"/>
                  </a:cubicBezTo>
                  <a:cubicBezTo>
                    <a:pt x="3045460" y="6313170"/>
                    <a:pt x="3105150" y="6347460"/>
                    <a:pt x="3173730" y="6347460"/>
                  </a:cubicBezTo>
                  <a:cubicBezTo>
                    <a:pt x="3242310" y="6347460"/>
                    <a:pt x="3302000" y="6313170"/>
                    <a:pt x="3338830" y="6261100"/>
                  </a:cubicBezTo>
                  <a:cubicBezTo>
                    <a:pt x="3375660" y="6313170"/>
                    <a:pt x="3435350" y="6347460"/>
                    <a:pt x="3503930" y="6347460"/>
                  </a:cubicBezTo>
                  <a:cubicBezTo>
                    <a:pt x="3572510" y="6347460"/>
                    <a:pt x="3632200" y="6313170"/>
                    <a:pt x="3669030" y="6261100"/>
                  </a:cubicBezTo>
                  <a:cubicBezTo>
                    <a:pt x="3705860" y="6313170"/>
                    <a:pt x="3765550" y="6347460"/>
                    <a:pt x="3834130" y="6347460"/>
                  </a:cubicBezTo>
                  <a:cubicBezTo>
                    <a:pt x="3902710" y="6347460"/>
                    <a:pt x="3963670" y="6313170"/>
                    <a:pt x="3999230" y="6261100"/>
                  </a:cubicBezTo>
                  <a:cubicBezTo>
                    <a:pt x="4036060" y="6313170"/>
                    <a:pt x="4095750" y="6347460"/>
                    <a:pt x="4164330" y="6347460"/>
                  </a:cubicBezTo>
                  <a:cubicBezTo>
                    <a:pt x="4232910" y="6347460"/>
                    <a:pt x="4292600" y="6313170"/>
                    <a:pt x="4329430" y="6261100"/>
                  </a:cubicBezTo>
                  <a:cubicBezTo>
                    <a:pt x="4366260" y="6313170"/>
                    <a:pt x="4425950" y="6347460"/>
                    <a:pt x="4494530" y="6347460"/>
                  </a:cubicBezTo>
                  <a:cubicBezTo>
                    <a:pt x="4563110" y="6347460"/>
                    <a:pt x="4622800" y="6313170"/>
                    <a:pt x="4659630" y="6261100"/>
                  </a:cubicBezTo>
                  <a:cubicBezTo>
                    <a:pt x="4696460" y="6313170"/>
                    <a:pt x="4756150" y="6347460"/>
                    <a:pt x="4824730" y="6347460"/>
                  </a:cubicBezTo>
                  <a:cubicBezTo>
                    <a:pt x="4893310" y="6347460"/>
                    <a:pt x="4954270" y="6313170"/>
                    <a:pt x="4989830" y="6261100"/>
                  </a:cubicBezTo>
                  <a:cubicBezTo>
                    <a:pt x="5026660" y="6313170"/>
                    <a:pt x="5087620" y="6347460"/>
                    <a:pt x="5154930" y="6347460"/>
                  </a:cubicBezTo>
                  <a:cubicBezTo>
                    <a:pt x="5223510" y="6347460"/>
                    <a:pt x="5283200" y="6313170"/>
                    <a:pt x="5320030" y="6261100"/>
                  </a:cubicBezTo>
                  <a:cubicBezTo>
                    <a:pt x="5356860" y="6313170"/>
                    <a:pt x="5416550" y="6347460"/>
                    <a:pt x="5485130" y="6347460"/>
                  </a:cubicBezTo>
                  <a:cubicBezTo>
                    <a:pt x="5553710" y="6347460"/>
                    <a:pt x="5613400" y="6313170"/>
                    <a:pt x="5650230" y="6261100"/>
                  </a:cubicBezTo>
                  <a:cubicBezTo>
                    <a:pt x="5687060" y="6313170"/>
                    <a:pt x="5746750" y="6347460"/>
                    <a:pt x="5815330" y="6347460"/>
                  </a:cubicBezTo>
                  <a:cubicBezTo>
                    <a:pt x="5883910" y="6347460"/>
                    <a:pt x="5943600" y="6313170"/>
                    <a:pt x="5980430" y="6261100"/>
                  </a:cubicBezTo>
                  <a:cubicBezTo>
                    <a:pt x="5986780" y="6271260"/>
                    <a:pt x="5994400" y="6280150"/>
                    <a:pt x="6003290" y="6287770"/>
                  </a:cubicBezTo>
                  <a:cubicBezTo>
                    <a:pt x="6041390" y="6325870"/>
                    <a:pt x="6092190" y="6347460"/>
                    <a:pt x="6145530" y="6347460"/>
                  </a:cubicBezTo>
                  <a:cubicBezTo>
                    <a:pt x="6198870" y="6347460"/>
                    <a:pt x="6249670" y="6325870"/>
                    <a:pt x="6287770" y="6287770"/>
                  </a:cubicBezTo>
                  <a:cubicBezTo>
                    <a:pt x="6325870" y="6249670"/>
                    <a:pt x="6347460" y="6198870"/>
                    <a:pt x="6347460" y="6145530"/>
                  </a:cubicBezTo>
                  <a:cubicBezTo>
                    <a:pt x="6347460" y="6092190"/>
                    <a:pt x="6325870" y="6040120"/>
                    <a:pt x="6287770" y="6003290"/>
                  </a:cubicBezTo>
                  <a:cubicBezTo>
                    <a:pt x="6278880" y="5994400"/>
                    <a:pt x="6269990" y="5988050"/>
                    <a:pt x="6261100" y="5980430"/>
                  </a:cubicBezTo>
                  <a:cubicBezTo>
                    <a:pt x="6313170" y="5943600"/>
                    <a:pt x="6347460" y="5883910"/>
                    <a:pt x="6347460" y="5815330"/>
                  </a:cubicBezTo>
                  <a:cubicBezTo>
                    <a:pt x="6347460" y="5746750"/>
                    <a:pt x="6313170" y="5687060"/>
                    <a:pt x="6261100" y="5650230"/>
                  </a:cubicBezTo>
                  <a:cubicBezTo>
                    <a:pt x="6313170" y="5613400"/>
                    <a:pt x="6347460" y="5553710"/>
                    <a:pt x="6347460" y="5485130"/>
                  </a:cubicBezTo>
                  <a:cubicBezTo>
                    <a:pt x="6347460" y="5416550"/>
                    <a:pt x="6313170" y="5356860"/>
                    <a:pt x="6261100" y="5320030"/>
                  </a:cubicBezTo>
                  <a:cubicBezTo>
                    <a:pt x="6313170" y="5283200"/>
                    <a:pt x="6347460" y="5223510"/>
                    <a:pt x="6347460" y="5154930"/>
                  </a:cubicBezTo>
                  <a:cubicBezTo>
                    <a:pt x="6347460" y="5086350"/>
                    <a:pt x="6313170" y="5025390"/>
                    <a:pt x="6261100" y="4989830"/>
                  </a:cubicBezTo>
                  <a:cubicBezTo>
                    <a:pt x="6313170" y="4953000"/>
                    <a:pt x="6347460" y="4892040"/>
                    <a:pt x="6347460" y="4824730"/>
                  </a:cubicBezTo>
                  <a:cubicBezTo>
                    <a:pt x="6347460" y="4756150"/>
                    <a:pt x="6313170" y="4696460"/>
                    <a:pt x="6261100" y="4659630"/>
                  </a:cubicBezTo>
                  <a:cubicBezTo>
                    <a:pt x="6313170" y="4622800"/>
                    <a:pt x="6347460" y="4563110"/>
                    <a:pt x="6347460" y="4494530"/>
                  </a:cubicBezTo>
                  <a:cubicBezTo>
                    <a:pt x="6347460" y="4425950"/>
                    <a:pt x="6313170" y="4366260"/>
                    <a:pt x="6261100" y="4329430"/>
                  </a:cubicBezTo>
                  <a:cubicBezTo>
                    <a:pt x="6313170" y="4292600"/>
                    <a:pt x="6347460" y="4232910"/>
                    <a:pt x="6347460" y="4164330"/>
                  </a:cubicBezTo>
                  <a:cubicBezTo>
                    <a:pt x="6347460" y="4095750"/>
                    <a:pt x="6313170" y="4036060"/>
                    <a:pt x="6261100" y="3999230"/>
                  </a:cubicBezTo>
                  <a:cubicBezTo>
                    <a:pt x="6313170" y="3962400"/>
                    <a:pt x="6347460" y="3901440"/>
                    <a:pt x="6347460" y="3834130"/>
                  </a:cubicBezTo>
                  <a:cubicBezTo>
                    <a:pt x="6347460" y="3765550"/>
                    <a:pt x="6313170" y="3704590"/>
                    <a:pt x="6261100" y="3669030"/>
                  </a:cubicBezTo>
                  <a:cubicBezTo>
                    <a:pt x="6313170" y="3632200"/>
                    <a:pt x="6347460" y="3572510"/>
                    <a:pt x="6347460" y="3503930"/>
                  </a:cubicBezTo>
                  <a:cubicBezTo>
                    <a:pt x="6347460" y="3435350"/>
                    <a:pt x="6313170" y="3375660"/>
                    <a:pt x="6261100" y="3338830"/>
                  </a:cubicBezTo>
                  <a:cubicBezTo>
                    <a:pt x="6313170" y="3302000"/>
                    <a:pt x="6347460" y="3242310"/>
                    <a:pt x="6347460" y="3173730"/>
                  </a:cubicBezTo>
                  <a:cubicBezTo>
                    <a:pt x="6347460" y="3105150"/>
                    <a:pt x="6313170" y="3045460"/>
                    <a:pt x="6261100" y="3008630"/>
                  </a:cubicBezTo>
                  <a:cubicBezTo>
                    <a:pt x="6313170" y="2971800"/>
                    <a:pt x="6347460" y="2912110"/>
                    <a:pt x="6347460" y="2843530"/>
                  </a:cubicBezTo>
                  <a:cubicBezTo>
                    <a:pt x="6347460" y="2774950"/>
                    <a:pt x="6313170" y="2713990"/>
                    <a:pt x="6261100" y="2678430"/>
                  </a:cubicBezTo>
                  <a:cubicBezTo>
                    <a:pt x="6313170" y="2641600"/>
                    <a:pt x="6347460" y="2580640"/>
                    <a:pt x="6347460" y="2513330"/>
                  </a:cubicBezTo>
                  <a:cubicBezTo>
                    <a:pt x="6347460" y="2444750"/>
                    <a:pt x="6313170" y="2383790"/>
                    <a:pt x="6261100" y="2348230"/>
                  </a:cubicBezTo>
                  <a:cubicBezTo>
                    <a:pt x="6313170" y="2311400"/>
                    <a:pt x="6347460" y="2251710"/>
                    <a:pt x="6347460" y="2183130"/>
                  </a:cubicBezTo>
                  <a:cubicBezTo>
                    <a:pt x="6347460" y="2114550"/>
                    <a:pt x="6313170" y="2054860"/>
                    <a:pt x="6261100" y="2018030"/>
                  </a:cubicBezTo>
                  <a:cubicBezTo>
                    <a:pt x="6313170" y="1981200"/>
                    <a:pt x="6347460" y="1921510"/>
                    <a:pt x="6347460" y="1852930"/>
                  </a:cubicBezTo>
                  <a:cubicBezTo>
                    <a:pt x="6347460" y="1784350"/>
                    <a:pt x="6313170" y="1724660"/>
                    <a:pt x="6261100" y="1687830"/>
                  </a:cubicBezTo>
                  <a:cubicBezTo>
                    <a:pt x="6313170" y="1651000"/>
                    <a:pt x="6347460" y="1591310"/>
                    <a:pt x="6347460" y="1522730"/>
                  </a:cubicBezTo>
                  <a:cubicBezTo>
                    <a:pt x="6347460" y="1454150"/>
                    <a:pt x="6313170" y="1393190"/>
                    <a:pt x="6261100" y="1357630"/>
                  </a:cubicBezTo>
                  <a:cubicBezTo>
                    <a:pt x="6313170" y="1322070"/>
                    <a:pt x="6347460" y="1261110"/>
                    <a:pt x="6347460" y="1192530"/>
                  </a:cubicBezTo>
                  <a:cubicBezTo>
                    <a:pt x="6347460" y="1123950"/>
                    <a:pt x="6313170" y="1064260"/>
                    <a:pt x="6261100" y="1027430"/>
                  </a:cubicBezTo>
                  <a:cubicBezTo>
                    <a:pt x="6313170" y="990600"/>
                    <a:pt x="6347460" y="930910"/>
                    <a:pt x="6347460" y="862330"/>
                  </a:cubicBezTo>
                  <a:cubicBezTo>
                    <a:pt x="6347460" y="793750"/>
                    <a:pt x="6313170" y="734060"/>
                    <a:pt x="6261100" y="697230"/>
                  </a:cubicBezTo>
                  <a:cubicBezTo>
                    <a:pt x="6315710" y="660400"/>
                    <a:pt x="6350000" y="600710"/>
                    <a:pt x="6350000" y="532130"/>
                  </a:cubicBezTo>
                  <a:close/>
                </a:path>
              </a:pathLst>
            </a:custGeom>
            <a:solidFill>
              <a:srgbClr val="F8DB52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58140" y="358140"/>
              <a:ext cx="5632450" cy="5633720"/>
            </a:xfrm>
            <a:custGeom>
              <a:avLst/>
              <a:gdLst/>
              <a:ahLst/>
              <a:cxnLst/>
              <a:rect r="r" b="b" t="t" l="l"/>
              <a:pathLst>
                <a:path h="5633720" w="5632450">
                  <a:moveTo>
                    <a:pt x="0" y="0"/>
                  </a:moveTo>
                  <a:lnTo>
                    <a:pt x="5632450" y="0"/>
                  </a:lnTo>
                  <a:lnTo>
                    <a:pt x="5632450" y="5633720"/>
                  </a:lnTo>
                  <a:lnTo>
                    <a:pt x="0" y="5633720"/>
                  </a:lnTo>
                  <a:close/>
                </a:path>
              </a:pathLst>
            </a:custGeom>
            <a:blipFill>
              <a:blip r:embed="rId9"/>
              <a:stretch>
                <a:fillRect l="-99401" t="-12029" r="-92297" b="-82391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4766660" y="2547422"/>
            <a:ext cx="729766" cy="817457"/>
          </a:xfrm>
          <a:custGeom>
            <a:avLst/>
            <a:gdLst/>
            <a:ahLst/>
            <a:cxnLst/>
            <a:rect r="r" b="b" t="t" l="l"/>
            <a:pathLst>
              <a:path h="817457" w="729766">
                <a:moveTo>
                  <a:pt x="0" y="0"/>
                </a:moveTo>
                <a:lnTo>
                  <a:pt x="729766" y="0"/>
                </a:lnTo>
                <a:lnTo>
                  <a:pt x="729766" y="817457"/>
                </a:lnTo>
                <a:lnTo>
                  <a:pt x="0" y="8174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766660" y="4326043"/>
            <a:ext cx="756520" cy="817457"/>
          </a:xfrm>
          <a:custGeom>
            <a:avLst/>
            <a:gdLst/>
            <a:ahLst/>
            <a:cxnLst/>
            <a:rect r="r" b="b" t="t" l="l"/>
            <a:pathLst>
              <a:path h="817457" w="756520">
                <a:moveTo>
                  <a:pt x="0" y="0"/>
                </a:moveTo>
                <a:lnTo>
                  <a:pt x="756520" y="0"/>
                </a:lnTo>
                <a:lnTo>
                  <a:pt x="756520" y="817457"/>
                </a:lnTo>
                <a:lnTo>
                  <a:pt x="0" y="8174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787853" y="6267172"/>
            <a:ext cx="735327" cy="779248"/>
          </a:xfrm>
          <a:custGeom>
            <a:avLst/>
            <a:gdLst/>
            <a:ahLst/>
            <a:cxnLst/>
            <a:rect r="r" b="b" t="t" l="l"/>
            <a:pathLst>
              <a:path h="779248" w="735327">
                <a:moveTo>
                  <a:pt x="0" y="0"/>
                </a:moveTo>
                <a:lnTo>
                  <a:pt x="735327" y="0"/>
                </a:lnTo>
                <a:lnTo>
                  <a:pt x="735327" y="779248"/>
                </a:lnTo>
                <a:lnTo>
                  <a:pt x="0" y="7792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802001" y="8453192"/>
            <a:ext cx="707031" cy="805108"/>
          </a:xfrm>
          <a:custGeom>
            <a:avLst/>
            <a:gdLst/>
            <a:ahLst/>
            <a:cxnLst/>
            <a:rect r="r" b="b" t="t" l="l"/>
            <a:pathLst>
              <a:path h="805108" w="707031">
                <a:moveTo>
                  <a:pt x="0" y="0"/>
                </a:moveTo>
                <a:lnTo>
                  <a:pt x="707031" y="0"/>
                </a:lnTo>
                <a:lnTo>
                  <a:pt x="707031" y="805108"/>
                </a:lnTo>
                <a:lnTo>
                  <a:pt x="0" y="80510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18" id="18"/>
          <p:cNvSpPr txBox="true"/>
          <p:nvPr/>
        </p:nvSpPr>
        <p:spPr>
          <a:xfrm rot="-470758">
            <a:off x="1656244" y="5789822"/>
            <a:ext cx="2446282" cy="428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9"/>
              </a:lnSpc>
            </a:pPr>
            <a:r>
              <a:rPr lang="en-US" sz="2528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Melissa, 14 Anos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631622" y="1686000"/>
            <a:ext cx="12046506" cy="7971484"/>
            <a:chOff x="0" y="0"/>
            <a:chExt cx="3172742" cy="20994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72742" cy="2099486"/>
            </a:xfrm>
            <a:custGeom>
              <a:avLst/>
              <a:gdLst/>
              <a:ahLst/>
              <a:cxnLst/>
              <a:rect r="r" b="b" t="t" l="l"/>
              <a:pathLst>
                <a:path h="2099486" w="3172742">
                  <a:moveTo>
                    <a:pt x="15424" y="0"/>
                  </a:moveTo>
                  <a:lnTo>
                    <a:pt x="3157318" y="0"/>
                  </a:lnTo>
                  <a:cubicBezTo>
                    <a:pt x="3161409" y="0"/>
                    <a:pt x="3165332" y="1625"/>
                    <a:pt x="3168225" y="4518"/>
                  </a:cubicBezTo>
                  <a:cubicBezTo>
                    <a:pt x="3171117" y="7410"/>
                    <a:pt x="3172742" y="11333"/>
                    <a:pt x="3172742" y="15424"/>
                  </a:cubicBezTo>
                  <a:lnTo>
                    <a:pt x="3172742" y="2084062"/>
                  </a:lnTo>
                  <a:cubicBezTo>
                    <a:pt x="3172742" y="2092580"/>
                    <a:pt x="3165837" y="2099486"/>
                    <a:pt x="3157318" y="2099486"/>
                  </a:cubicBezTo>
                  <a:lnTo>
                    <a:pt x="15424" y="2099486"/>
                  </a:lnTo>
                  <a:cubicBezTo>
                    <a:pt x="11333" y="2099486"/>
                    <a:pt x="7410" y="2097861"/>
                    <a:pt x="4518" y="2094968"/>
                  </a:cubicBezTo>
                  <a:cubicBezTo>
                    <a:pt x="1625" y="2092075"/>
                    <a:pt x="0" y="2088152"/>
                    <a:pt x="0" y="2084062"/>
                  </a:cubicBezTo>
                  <a:lnTo>
                    <a:pt x="0" y="15424"/>
                  </a:lnTo>
                  <a:cubicBezTo>
                    <a:pt x="0" y="11333"/>
                    <a:pt x="1625" y="7410"/>
                    <a:pt x="4518" y="4518"/>
                  </a:cubicBezTo>
                  <a:cubicBezTo>
                    <a:pt x="7410" y="1625"/>
                    <a:pt x="11333" y="0"/>
                    <a:pt x="15424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172742" cy="2137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5775061" y="1843484"/>
            <a:ext cx="510577" cy="510577"/>
          </a:xfrm>
          <a:custGeom>
            <a:avLst/>
            <a:gdLst/>
            <a:ahLst/>
            <a:cxnLst/>
            <a:rect r="r" b="b" t="t" l="l"/>
            <a:pathLst>
              <a:path h="510577" w="510577">
                <a:moveTo>
                  <a:pt x="0" y="0"/>
                </a:moveTo>
                <a:lnTo>
                  <a:pt x="510577" y="0"/>
                </a:lnTo>
                <a:lnTo>
                  <a:pt x="510577" y="510577"/>
                </a:lnTo>
                <a:lnTo>
                  <a:pt x="0" y="5105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56530" y="2499797"/>
            <a:ext cx="10605904" cy="6249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 que tem mais </a:t>
            </a: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impacto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– um comentário positivo ou negativo online e por que você acha que isso acontece?</a:t>
            </a:r>
          </a:p>
          <a:p>
            <a:pPr algn="l">
              <a:lnSpc>
                <a:spcPts val="3599"/>
              </a:lnSpc>
            </a:pPr>
          </a:p>
          <a:p>
            <a:pPr algn="l">
              <a:lnSpc>
                <a:spcPts val="3599"/>
              </a:lnSpc>
            </a:pP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Clara fala sobre a </a:t>
            </a: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ridicularização do corpo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. O que é ridicularização do corpo? Como isso acontece online e como faz as pessoas se sentirem?</a:t>
            </a:r>
          </a:p>
          <a:p>
            <a:pPr algn="l">
              <a:lnSpc>
                <a:spcPts val="3599"/>
              </a:lnSpc>
            </a:pPr>
          </a:p>
          <a:p>
            <a:pPr algn="l">
              <a:lnSpc>
                <a:spcPts val="3599"/>
              </a:lnSpc>
            </a:pP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Ela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desafia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a ideia de que "apenas pessoas bonitas deveriam postar fotos online" e está confiante em ignorar as pressões online sobre a imagem corporal. O que você acha que é a </a:t>
            </a: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estratégia</a:t>
            </a: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dela?</a:t>
            </a:r>
          </a:p>
          <a:p>
            <a:pPr algn="l">
              <a:lnSpc>
                <a:spcPts val="3599"/>
              </a:lnSpc>
            </a:pPr>
          </a:p>
          <a:p>
            <a:pPr algn="l">
              <a:lnSpc>
                <a:spcPts val="3599"/>
              </a:lnSpc>
            </a:pPr>
            <a:r>
              <a:rPr lang="en-US" sz="2571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Estar online pode, em algum momento, ajudar alguém a fazer escolhas saudáveis ou melhorar como se sente em relação a si mesmo? </a:t>
            </a:r>
            <a:r>
              <a:rPr lang="en-US" sz="257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 isso pode acontecer?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-587194">
            <a:off x="476012" y="1985658"/>
            <a:ext cx="3855952" cy="3855952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47460"/>
            </a:xfrm>
            <a:custGeom>
              <a:avLst/>
              <a:gdLst/>
              <a:ahLst/>
              <a:cxnLst/>
              <a:rect r="r" b="b" t="t" l="l"/>
              <a:pathLst>
                <a:path h="6347460" w="6350000">
                  <a:moveTo>
                    <a:pt x="6350000" y="532130"/>
                  </a:moveTo>
                  <a:cubicBezTo>
                    <a:pt x="6350000" y="463550"/>
                    <a:pt x="6315710" y="402590"/>
                    <a:pt x="6263640" y="367030"/>
                  </a:cubicBezTo>
                  <a:cubicBezTo>
                    <a:pt x="6273800" y="360680"/>
                    <a:pt x="6282690" y="353060"/>
                    <a:pt x="6290310" y="344170"/>
                  </a:cubicBezTo>
                  <a:cubicBezTo>
                    <a:pt x="6328410" y="306070"/>
                    <a:pt x="6350000" y="255270"/>
                    <a:pt x="6350000" y="201930"/>
                  </a:cubicBezTo>
                  <a:cubicBezTo>
                    <a:pt x="6350000" y="148590"/>
                    <a:pt x="6328410" y="96520"/>
                    <a:pt x="6290310" y="59690"/>
                  </a:cubicBezTo>
                  <a:cubicBezTo>
                    <a:pt x="6252210" y="21590"/>
                    <a:pt x="6200140" y="0"/>
                    <a:pt x="6148070" y="0"/>
                  </a:cubicBezTo>
                  <a:cubicBezTo>
                    <a:pt x="6094730" y="0"/>
                    <a:pt x="6042660" y="21590"/>
                    <a:pt x="6005830" y="59690"/>
                  </a:cubicBezTo>
                  <a:cubicBezTo>
                    <a:pt x="5996940" y="68580"/>
                    <a:pt x="5990590" y="77470"/>
                    <a:pt x="5982970" y="86360"/>
                  </a:cubicBezTo>
                  <a:cubicBezTo>
                    <a:pt x="5946140" y="34290"/>
                    <a:pt x="5886450" y="0"/>
                    <a:pt x="5817870" y="0"/>
                  </a:cubicBezTo>
                  <a:cubicBezTo>
                    <a:pt x="5749290" y="0"/>
                    <a:pt x="5689600" y="34290"/>
                    <a:pt x="5652770" y="86360"/>
                  </a:cubicBezTo>
                  <a:cubicBezTo>
                    <a:pt x="5615940" y="34290"/>
                    <a:pt x="5556250" y="0"/>
                    <a:pt x="5487670" y="0"/>
                  </a:cubicBezTo>
                  <a:cubicBezTo>
                    <a:pt x="5419090" y="0"/>
                    <a:pt x="5359400" y="34290"/>
                    <a:pt x="5322570" y="86360"/>
                  </a:cubicBezTo>
                  <a:cubicBezTo>
                    <a:pt x="5285740" y="34290"/>
                    <a:pt x="5226050" y="0"/>
                    <a:pt x="5157470" y="0"/>
                  </a:cubicBezTo>
                  <a:cubicBezTo>
                    <a:pt x="5088890" y="0"/>
                    <a:pt x="5027930" y="34290"/>
                    <a:pt x="4992370" y="86360"/>
                  </a:cubicBezTo>
                  <a:cubicBezTo>
                    <a:pt x="4955540" y="34290"/>
                    <a:pt x="4894580" y="0"/>
                    <a:pt x="4827270" y="0"/>
                  </a:cubicBezTo>
                  <a:cubicBezTo>
                    <a:pt x="4758690" y="0"/>
                    <a:pt x="4699000" y="34290"/>
                    <a:pt x="4662170" y="86360"/>
                  </a:cubicBezTo>
                  <a:cubicBezTo>
                    <a:pt x="4625340" y="34290"/>
                    <a:pt x="4565650" y="0"/>
                    <a:pt x="4497070" y="0"/>
                  </a:cubicBezTo>
                  <a:cubicBezTo>
                    <a:pt x="4428490" y="0"/>
                    <a:pt x="4368800" y="34290"/>
                    <a:pt x="4331970" y="86360"/>
                  </a:cubicBezTo>
                  <a:cubicBezTo>
                    <a:pt x="4295140" y="34290"/>
                    <a:pt x="4235450" y="0"/>
                    <a:pt x="4166870" y="0"/>
                  </a:cubicBezTo>
                  <a:cubicBezTo>
                    <a:pt x="4098290" y="0"/>
                    <a:pt x="4038600" y="34290"/>
                    <a:pt x="4001770" y="86360"/>
                  </a:cubicBezTo>
                  <a:cubicBezTo>
                    <a:pt x="3964940" y="34290"/>
                    <a:pt x="3903980" y="0"/>
                    <a:pt x="3836670" y="0"/>
                  </a:cubicBezTo>
                  <a:cubicBezTo>
                    <a:pt x="3768090" y="0"/>
                    <a:pt x="3707130" y="34290"/>
                    <a:pt x="3671570" y="86360"/>
                  </a:cubicBezTo>
                  <a:cubicBezTo>
                    <a:pt x="3634740" y="34290"/>
                    <a:pt x="3575050" y="0"/>
                    <a:pt x="3506470" y="0"/>
                  </a:cubicBezTo>
                  <a:cubicBezTo>
                    <a:pt x="3437890" y="0"/>
                    <a:pt x="3378200" y="34290"/>
                    <a:pt x="3341370" y="86360"/>
                  </a:cubicBezTo>
                  <a:cubicBezTo>
                    <a:pt x="3304540" y="34290"/>
                    <a:pt x="3244850" y="0"/>
                    <a:pt x="3176270" y="0"/>
                  </a:cubicBezTo>
                  <a:cubicBezTo>
                    <a:pt x="3107690" y="0"/>
                    <a:pt x="3048000" y="34290"/>
                    <a:pt x="3011170" y="86360"/>
                  </a:cubicBezTo>
                  <a:cubicBezTo>
                    <a:pt x="2974340" y="34290"/>
                    <a:pt x="2914650" y="0"/>
                    <a:pt x="2846070" y="0"/>
                  </a:cubicBezTo>
                  <a:cubicBezTo>
                    <a:pt x="2777490" y="0"/>
                    <a:pt x="2716530" y="34290"/>
                    <a:pt x="2680970" y="86360"/>
                  </a:cubicBezTo>
                  <a:cubicBezTo>
                    <a:pt x="2644140" y="34290"/>
                    <a:pt x="2583180" y="0"/>
                    <a:pt x="2515870" y="0"/>
                  </a:cubicBezTo>
                  <a:cubicBezTo>
                    <a:pt x="2447290" y="0"/>
                    <a:pt x="2387600" y="34290"/>
                    <a:pt x="2350770" y="86360"/>
                  </a:cubicBezTo>
                  <a:cubicBezTo>
                    <a:pt x="2313940" y="34290"/>
                    <a:pt x="2254250" y="0"/>
                    <a:pt x="2185670" y="0"/>
                  </a:cubicBezTo>
                  <a:cubicBezTo>
                    <a:pt x="2117090" y="0"/>
                    <a:pt x="2057400" y="34290"/>
                    <a:pt x="2020570" y="86360"/>
                  </a:cubicBezTo>
                  <a:cubicBezTo>
                    <a:pt x="1983740" y="34290"/>
                    <a:pt x="1924050" y="0"/>
                    <a:pt x="1855470" y="0"/>
                  </a:cubicBezTo>
                  <a:cubicBezTo>
                    <a:pt x="1786890" y="0"/>
                    <a:pt x="1727200" y="34290"/>
                    <a:pt x="1690370" y="86360"/>
                  </a:cubicBezTo>
                  <a:cubicBezTo>
                    <a:pt x="1653540" y="34290"/>
                    <a:pt x="1593850" y="0"/>
                    <a:pt x="1525270" y="0"/>
                  </a:cubicBezTo>
                  <a:cubicBezTo>
                    <a:pt x="1456690" y="0"/>
                    <a:pt x="1395730" y="34290"/>
                    <a:pt x="1360170" y="86360"/>
                  </a:cubicBezTo>
                  <a:cubicBezTo>
                    <a:pt x="1324610" y="34290"/>
                    <a:pt x="1263650" y="0"/>
                    <a:pt x="1195070" y="0"/>
                  </a:cubicBezTo>
                  <a:cubicBezTo>
                    <a:pt x="1126490" y="0"/>
                    <a:pt x="1066800" y="34290"/>
                    <a:pt x="1029970" y="86360"/>
                  </a:cubicBezTo>
                  <a:cubicBezTo>
                    <a:pt x="990600" y="34290"/>
                    <a:pt x="930910" y="0"/>
                    <a:pt x="862330" y="0"/>
                  </a:cubicBezTo>
                  <a:cubicBezTo>
                    <a:pt x="793750" y="0"/>
                    <a:pt x="734060" y="34290"/>
                    <a:pt x="697230" y="86360"/>
                  </a:cubicBezTo>
                  <a:cubicBezTo>
                    <a:pt x="660400" y="34290"/>
                    <a:pt x="600710" y="0"/>
                    <a:pt x="532130" y="0"/>
                  </a:cubicBezTo>
                  <a:cubicBezTo>
                    <a:pt x="463550" y="0"/>
                    <a:pt x="402590" y="34290"/>
                    <a:pt x="367030" y="86360"/>
                  </a:cubicBezTo>
                  <a:cubicBezTo>
                    <a:pt x="360680" y="76200"/>
                    <a:pt x="353060" y="67310"/>
                    <a:pt x="344170" y="59690"/>
                  </a:cubicBezTo>
                  <a:cubicBezTo>
                    <a:pt x="306070" y="21590"/>
                    <a:pt x="254000" y="0"/>
                    <a:pt x="201930" y="0"/>
                  </a:cubicBezTo>
                  <a:cubicBezTo>
                    <a:pt x="148590" y="0"/>
                    <a:pt x="96520" y="21590"/>
                    <a:pt x="59690" y="59690"/>
                  </a:cubicBezTo>
                  <a:cubicBezTo>
                    <a:pt x="21590" y="96520"/>
                    <a:pt x="0" y="148590"/>
                    <a:pt x="0" y="201930"/>
                  </a:cubicBezTo>
                  <a:cubicBezTo>
                    <a:pt x="0" y="255270"/>
                    <a:pt x="21590" y="307340"/>
                    <a:pt x="59690" y="344170"/>
                  </a:cubicBezTo>
                  <a:cubicBezTo>
                    <a:pt x="68580" y="353060"/>
                    <a:pt x="77470" y="359410"/>
                    <a:pt x="86360" y="367030"/>
                  </a:cubicBezTo>
                  <a:cubicBezTo>
                    <a:pt x="34290" y="403860"/>
                    <a:pt x="0" y="463550"/>
                    <a:pt x="0" y="532130"/>
                  </a:cubicBezTo>
                  <a:cubicBezTo>
                    <a:pt x="0" y="600710"/>
                    <a:pt x="34290" y="660400"/>
                    <a:pt x="86360" y="697230"/>
                  </a:cubicBezTo>
                  <a:cubicBezTo>
                    <a:pt x="34290" y="734060"/>
                    <a:pt x="0" y="793750"/>
                    <a:pt x="0" y="862330"/>
                  </a:cubicBezTo>
                  <a:cubicBezTo>
                    <a:pt x="0" y="930910"/>
                    <a:pt x="34290" y="990600"/>
                    <a:pt x="86360" y="1027430"/>
                  </a:cubicBezTo>
                  <a:cubicBezTo>
                    <a:pt x="34290" y="1064260"/>
                    <a:pt x="0" y="1123950"/>
                    <a:pt x="0" y="1192530"/>
                  </a:cubicBezTo>
                  <a:cubicBezTo>
                    <a:pt x="0" y="1261110"/>
                    <a:pt x="34290" y="1322070"/>
                    <a:pt x="86360" y="1357630"/>
                  </a:cubicBezTo>
                  <a:cubicBezTo>
                    <a:pt x="34290" y="1393190"/>
                    <a:pt x="0" y="1454150"/>
                    <a:pt x="0" y="1522730"/>
                  </a:cubicBezTo>
                  <a:cubicBezTo>
                    <a:pt x="0" y="1591310"/>
                    <a:pt x="34290" y="1651000"/>
                    <a:pt x="86360" y="1687830"/>
                  </a:cubicBezTo>
                  <a:cubicBezTo>
                    <a:pt x="34290" y="1724660"/>
                    <a:pt x="0" y="1784350"/>
                    <a:pt x="0" y="1852930"/>
                  </a:cubicBezTo>
                  <a:cubicBezTo>
                    <a:pt x="0" y="1921510"/>
                    <a:pt x="34290" y="1981200"/>
                    <a:pt x="86360" y="2018030"/>
                  </a:cubicBezTo>
                  <a:cubicBezTo>
                    <a:pt x="34290" y="2054860"/>
                    <a:pt x="0" y="2114550"/>
                    <a:pt x="0" y="2183130"/>
                  </a:cubicBezTo>
                  <a:cubicBezTo>
                    <a:pt x="0" y="2251710"/>
                    <a:pt x="34290" y="2311400"/>
                    <a:pt x="86360" y="2348230"/>
                  </a:cubicBezTo>
                  <a:cubicBezTo>
                    <a:pt x="34290" y="2385060"/>
                    <a:pt x="0" y="2444750"/>
                    <a:pt x="0" y="2513330"/>
                  </a:cubicBezTo>
                  <a:cubicBezTo>
                    <a:pt x="0" y="2581910"/>
                    <a:pt x="34290" y="2642870"/>
                    <a:pt x="86360" y="2678430"/>
                  </a:cubicBezTo>
                  <a:cubicBezTo>
                    <a:pt x="34290" y="2713990"/>
                    <a:pt x="0" y="2774950"/>
                    <a:pt x="0" y="2843530"/>
                  </a:cubicBezTo>
                  <a:cubicBezTo>
                    <a:pt x="0" y="2912110"/>
                    <a:pt x="34290" y="2971800"/>
                    <a:pt x="86360" y="3008630"/>
                  </a:cubicBezTo>
                  <a:cubicBezTo>
                    <a:pt x="34290" y="3045460"/>
                    <a:pt x="0" y="3105150"/>
                    <a:pt x="0" y="3173730"/>
                  </a:cubicBezTo>
                  <a:cubicBezTo>
                    <a:pt x="0" y="3242310"/>
                    <a:pt x="34290" y="3302000"/>
                    <a:pt x="86360" y="3338830"/>
                  </a:cubicBezTo>
                  <a:cubicBezTo>
                    <a:pt x="34290" y="3375660"/>
                    <a:pt x="0" y="3435350"/>
                    <a:pt x="0" y="3503930"/>
                  </a:cubicBezTo>
                  <a:cubicBezTo>
                    <a:pt x="0" y="3572510"/>
                    <a:pt x="34290" y="3633470"/>
                    <a:pt x="86360" y="3669030"/>
                  </a:cubicBezTo>
                  <a:cubicBezTo>
                    <a:pt x="34290" y="3705860"/>
                    <a:pt x="0" y="3766820"/>
                    <a:pt x="0" y="3834130"/>
                  </a:cubicBezTo>
                  <a:cubicBezTo>
                    <a:pt x="0" y="3901440"/>
                    <a:pt x="34290" y="3962400"/>
                    <a:pt x="86360" y="3999230"/>
                  </a:cubicBezTo>
                  <a:cubicBezTo>
                    <a:pt x="34290" y="4036060"/>
                    <a:pt x="0" y="4095750"/>
                    <a:pt x="0" y="4164330"/>
                  </a:cubicBezTo>
                  <a:cubicBezTo>
                    <a:pt x="0" y="4232910"/>
                    <a:pt x="34290" y="4292600"/>
                    <a:pt x="86360" y="4329430"/>
                  </a:cubicBezTo>
                  <a:cubicBezTo>
                    <a:pt x="34290" y="4366260"/>
                    <a:pt x="0" y="4425950"/>
                    <a:pt x="0" y="4494530"/>
                  </a:cubicBezTo>
                  <a:cubicBezTo>
                    <a:pt x="0" y="4563110"/>
                    <a:pt x="34290" y="4622800"/>
                    <a:pt x="86360" y="4659630"/>
                  </a:cubicBezTo>
                  <a:cubicBezTo>
                    <a:pt x="34290" y="4696460"/>
                    <a:pt x="0" y="4756150"/>
                    <a:pt x="0" y="4824730"/>
                  </a:cubicBezTo>
                  <a:cubicBezTo>
                    <a:pt x="0" y="4893310"/>
                    <a:pt x="34290" y="4954270"/>
                    <a:pt x="86360" y="4989830"/>
                  </a:cubicBezTo>
                  <a:cubicBezTo>
                    <a:pt x="34290" y="5025390"/>
                    <a:pt x="0" y="5086350"/>
                    <a:pt x="0" y="5154930"/>
                  </a:cubicBezTo>
                  <a:cubicBezTo>
                    <a:pt x="0" y="5223510"/>
                    <a:pt x="34290" y="5283200"/>
                    <a:pt x="86360" y="5320030"/>
                  </a:cubicBezTo>
                  <a:cubicBezTo>
                    <a:pt x="34290" y="5356860"/>
                    <a:pt x="0" y="5416550"/>
                    <a:pt x="0" y="5485130"/>
                  </a:cubicBezTo>
                  <a:cubicBezTo>
                    <a:pt x="0" y="5553710"/>
                    <a:pt x="34290" y="5613400"/>
                    <a:pt x="86360" y="5650230"/>
                  </a:cubicBezTo>
                  <a:cubicBezTo>
                    <a:pt x="34290" y="5687060"/>
                    <a:pt x="0" y="5746750"/>
                    <a:pt x="0" y="5815330"/>
                  </a:cubicBezTo>
                  <a:cubicBezTo>
                    <a:pt x="0" y="5883910"/>
                    <a:pt x="34290" y="5944870"/>
                    <a:pt x="86360" y="5980430"/>
                  </a:cubicBezTo>
                  <a:cubicBezTo>
                    <a:pt x="76200" y="5986780"/>
                    <a:pt x="67310" y="5994400"/>
                    <a:pt x="59690" y="6003290"/>
                  </a:cubicBezTo>
                  <a:cubicBezTo>
                    <a:pt x="22860" y="6041390"/>
                    <a:pt x="0" y="6093460"/>
                    <a:pt x="0" y="6145530"/>
                  </a:cubicBezTo>
                  <a:cubicBezTo>
                    <a:pt x="0" y="6198870"/>
                    <a:pt x="20320" y="6249670"/>
                    <a:pt x="59690" y="6287770"/>
                  </a:cubicBezTo>
                  <a:cubicBezTo>
                    <a:pt x="97790" y="6325870"/>
                    <a:pt x="148590" y="6347460"/>
                    <a:pt x="201930" y="6347460"/>
                  </a:cubicBezTo>
                  <a:cubicBezTo>
                    <a:pt x="256540" y="6347460"/>
                    <a:pt x="307340" y="6325870"/>
                    <a:pt x="344170" y="6287770"/>
                  </a:cubicBezTo>
                  <a:cubicBezTo>
                    <a:pt x="353060" y="6278880"/>
                    <a:pt x="359410" y="6269990"/>
                    <a:pt x="367030" y="6261100"/>
                  </a:cubicBezTo>
                  <a:cubicBezTo>
                    <a:pt x="403860" y="6313170"/>
                    <a:pt x="463550" y="6347460"/>
                    <a:pt x="532130" y="6347460"/>
                  </a:cubicBezTo>
                  <a:cubicBezTo>
                    <a:pt x="600710" y="6347460"/>
                    <a:pt x="660400" y="6313170"/>
                    <a:pt x="697230" y="6261100"/>
                  </a:cubicBezTo>
                  <a:cubicBezTo>
                    <a:pt x="734060" y="6313170"/>
                    <a:pt x="793750" y="6347460"/>
                    <a:pt x="862330" y="6347460"/>
                  </a:cubicBezTo>
                  <a:cubicBezTo>
                    <a:pt x="930910" y="6347460"/>
                    <a:pt x="990600" y="6313170"/>
                    <a:pt x="1027430" y="6261100"/>
                  </a:cubicBezTo>
                  <a:cubicBezTo>
                    <a:pt x="1064260" y="6313170"/>
                    <a:pt x="1123950" y="6347460"/>
                    <a:pt x="1192530" y="6347460"/>
                  </a:cubicBezTo>
                  <a:cubicBezTo>
                    <a:pt x="1261110" y="6347460"/>
                    <a:pt x="1320800" y="6313170"/>
                    <a:pt x="1357630" y="6261100"/>
                  </a:cubicBezTo>
                  <a:cubicBezTo>
                    <a:pt x="1394460" y="6313170"/>
                    <a:pt x="1455420" y="6347460"/>
                    <a:pt x="1522730" y="6347460"/>
                  </a:cubicBezTo>
                  <a:cubicBezTo>
                    <a:pt x="1591310" y="6347460"/>
                    <a:pt x="1651000" y="6313170"/>
                    <a:pt x="1687830" y="6261100"/>
                  </a:cubicBezTo>
                  <a:cubicBezTo>
                    <a:pt x="1724660" y="6313170"/>
                    <a:pt x="1784350" y="6347460"/>
                    <a:pt x="1852930" y="6347460"/>
                  </a:cubicBezTo>
                  <a:cubicBezTo>
                    <a:pt x="1921510" y="6347460"/>
                    <a:pt x="1981200" y="6313170"/>
                    <a:pt x="2018030" y="6261100"/>
                  </a:cubicBezTo>
                  <a:cubicBezTo>
                    <a:pt x="2054860" y="6313170"/>
                    <a:pt x="2114550" y="6347460"/>
                    <a:pt x="2183130" y="6347460"/>
                  </a:cubicBezTo>
                  <a:cubicBezTo>
                    <a:pt x="2251710" y="6347460"/>
                    <a:pt x="2311400" y="6313170"/>
                    <a:pt x="2348230" y="6261100"/>
                  </a:cubicBezTo>
                  <a:cubicBezTo>
                    <a:pt x="2385060" y="6313170"/>
                    <a:pt x="2444750" y="6347460"/>
                    <a:pt x="2513330" y="6347460"/>
                  </a:cubicBezTo>
                  <a:cubicBezTo>
                    <a:pt x="2581910" y="6347460"/>
                    <a:pt x="2642870" y="6313170"/>
                    <a:pt x="2678430" y="6261100"/>
                  </a:cubicBezTo>
                  <a:cubicBezTo>
                    <a:pt x="2715260" y="6313170"/>
                    <a:pt x="2776220" y="6347460"/>
                    <a:pt x="2843530" y="6347460"/>
                  </a:cubicBezTo>
                  <a:cubicBezTo>
                    <a:pt x="2912110" y="6347460"/>
                    <a:pt x="2971800" y="6313170"/>
                    <a:pt x="3008630" y="6261100"/>
                  </a:cubicBezTo>
                  <a:cubicBezTo>
                    <a:pt x="3045460" y="6313170"/>
                    <a:pt x="3105150" y="6347460"/>
                    <a:pt x="3173730" y="6347460"/>
                  </a:cubicBezTo>
                  <a:cubicBezTo>
                    <a:pt x="3242310" y="6347460"/>
                    <a:pt x="3302000" y="6313170"/>
                    <a:pt x="3338830" y="6261100"/>
                  </a:cubicBezTo>
                  <a:cubicBezTo>
                    <a:pt x="3375660" y="6313170"/>
                    <a:pt x="3435350" y="6347460"/>
                    <a:pt x="3503930" y="6347460"/>
                  </a:cubicBezTo>
                  <a:cubicBezTo>
                    <a:pt x="3572510" y="6347460"/>
                    <a:pt x="3632200" y="6313170"/>
                    <a:pt x="3669030" y="6261100"/>
                  </a:cubicBezTo>
                  <a:cubicBezTo>
                    <a:pt x="3705860" y="6313170"/>
                    <a:pt x="3765550" y="6347460"/>
                    <a:pt x="3834130" y="6347460"/>
                  </a:cubicBezTo>
                  <a:cubicBezTo>
                    <a:pt x="3902710" y="6347460"/>
                    <a:pt x="3963670" y="6313170"/>
                    <a:pt x="3999230" y="6261100"/>
                  </a:cubicBezTo>
                  <a:cubicBezTo>
                    <a:pt x="4036060" y="6313170"/>
                    <a:pt x="4095750" y="6347460"/>
                    <a:pt x="4164330" y="6347460"/>
                  </a:cubicBezTo>
                  <a:cubicBezTo>
                    <a:pt x="4232910" y="6347460"/>
                    <a:pt x="4292600" y="6313170"/>
                    <a:pt x="4329430" y="6261100"/>
                  </a:cubicBezTo>
                  <a:cubicBezTo>
                    <a:pt x="4366260" y="6313170"/>
                    <a:pt x="4425950" y="6347460"/>
                    <a:pt x="4494530" y="6347460"/>
                  </a:cubicBezTo>
                  <a:cubicBezTo>
                    <a:pt x="4563110" y="6347460"/>
                    <a:pt x="4622800" y="6313170"/>
                    <a:pt x="4659630" y="6261100"/>
                  </a:cubicBezTo>
                  <a:cubicBezTo>
                    <a:pt x="4696460" y="6313170"/>
                    <a:pt x="4756150" y="6347460"/>
                    <a:pt x="4824730" y="6347460"/>
                  </a:cubicBezTo>
                  <a:cubicBezTo>
                    <a:pt x="4893310" y="6347460"/>
                    <a:pt x="4954270" y="6313170"/>
                    <a:pt x="4989830" y="6261100"/>
                  </a:cubicBezTo>
                  <a:cubicBezTo>
                    <a:pt x="5026660" y="6313170"/>
                    <a:pt x="5087620" y="6347460"/>
                    <a:pt x="5154930" y="6347460"/>
                  </a:cubicBezTo>
                  <a:cubicBezTo>
                    <a:pt x="5223510" y="6347460"/>
                    <a:pt x="5283200" y="6313170"/>
                    <a:pt x="5320030" y="6261100"/>
                  </a:cubicBezTo>
                  <a:cubicBezTo>
                    <a:pt x="5356860" y="6313170"/>
                    <a:pt x="5416550" y="6347460"/>
                    <a:pt x="5485130" y="6347460"/>
                  </a:cubicBezTo>
                  <a:cubicBezTo>
                    <a:pt x="5553710" y="6347460"/>
                    <a:pt x="5613400" y="6313170"/>
                    <a:pt x="5650230" y="6261100"/>
                  </a:cubicBezTo>
                  <a:cubicBezTo>
                    <a:pt x="5687060" y="6313170"/>
                    <a:pt x="5746750" y="6347460"/>
                    <a:pt x="5815330" y="6347460"/>
                  </a:cubicBezTo>
                  <a:cubicBezTo>
                    <a:pt x="5883910" y="6347460"/>
                    <a:pt x="5943600" y="6313170"/>
                    <a:pt x="5980430" y="6261100"/>
                  </a:cubicBezTo>
                  <a:cubicBezTo>
                    <a:pt x="5986780" y="6271260"/>
                    <a:pt x="5994400" y="6280150"/>
                    <a:pt x="6003290" y="6287770"/>
                  </a:cubicBezTo>
                  <a:cubicBezTo>
                    <a:pt x="6041390" y="6325870"/>
                    <a:pt x="6092190" y="6347460"/>
                    <a:pt x="6145530" y="6347460"/>
                  </a:cubicBezTo>
                  <a:cubicBezTo>
                    <a:pt x="6198870" y="6347460"/>
                    <a:pt x="6249670" y="6325870"/>
                    <a:pt x="6287770" y="6287770"/>
                  </a:cubicBezTo>
                  <a:cubicBezTo>
                    <a:pt x="6325870" y="6249670"/>
                    <a:pt x="6347460" y="6198870"/>
                    <a:pt x="6347460" y="6145530"/>
                  </a:cubicBezTo>
                  <a:cubicBezTo>
                    <a:pt x="6347460" y="6092190"/>
                    <a:pt x="6325870" y="6040120"/>
                    <a:pt x="6287770" y="6003290"/>
                  </a:cubicBezTo>
                  <a:cubicBezTo>
                    <a:pt x="6278880" y="5994400"/>
                    <a:pt x="6269990" y="5988050"/>
                    <a:pt x="6261100" y="5980430"/>
                  </a:cubicBezTo>
                  <a:cubicBezTo>
                    <a:pt x="6313170" y="5943600"/>
                    <a:pt x="6347460" y="5883910"/>
                    <a:pt x="6347460" y="5815330"/>
                  </a:cubicBezTo>
                  <a:cubicBezTo>
                    <a:pt x="6347460" y="5746750"/>
                    <a:pt x="6313170" y="5687060"/>
                    <a:pt x="6261100" y="5650230"/>
                  </a:cubicBezTo>
                  <a:cubicBezTo>
                    <a:pt x="6313170" y="5613400"/>
                    <a:pt x="6347460" y="5553710"/>
                    <a:pt x="6347460" y="5485130"/>
                  </a:cubicBezTo>
                  <a:cubicBezTo>
                    <a:pt x="6347460" y="5416550"/>
                    <a:pt x="6313170" y="5356860"/>
                    <a:pt x="6261100" y="5320030"/>
                  </a:cubicBezTo>
                  <a:cubicBezTo>
                    <a:pt x="6313170" y="5283200"/>
                    <a:pt x="6347460" y="5223510"/>
                    <a:pt x="6347460" y="5154930"/>
                  </a:cubicBezTo>
                  <a:cubicBezTo>
                    <a:pt x="6347460" y="5086350"/>
                    <a:pt x="6313170" y="5025390"/>
                    <a:pt x="6261100" y="4989830"/>
                  </a:cubicBezTo>
                  <a:cubicBezTo>
                    <a:pt x="6313170" y="4953000"/>
                    <a:pt x="6347460" y="4892040"/>
                    <a:pt x="6347460" y="4824730"/>
                  </a:cubicBezTo>
                  <a:cubicBezTo>
                    <a:pt x="6347460" y="4756150"/>
                    <a:pt x="6313170" y="4696460"/>
                    <a:pt x="6261100" y="4659630"/>
                  </a:cubicBezTo>
                  <a:cubicBezTo>
                    <a:pt x="6313170" y="4622800"/>
                    <a:pt x="6347460" y="4563110"/>
                    <a:pt x="6347460" y="4494530"/>
                  </a:cubicBezTo>
                  <a:cubicBezTo>
                    <a:pt x="6347460" y="4425950"/>
                    <a:pt x="6313170" y="4366260"/>
                    <a:pt x="6261100" y="4329430"/>
                  </a:cubicBezTo>
                  <a:cubicBezTo>
                    <a:pt x="6313170" y="4292600"/>
                    <a:pt x="6347460" y="4232910"/>
                    <a:pt x="6347460" y="4164330"/>
                  </a:cubicBezTo>
                  <a:cubicBezTo>
                    <a:pt x="6347460" y="4095750"/>
                    <a:pt x="6313170" y="4036060"/>
                    <a:pt x="6261100" y="3999230"/>
                  </a:cubicBezTo>
                  <a:cubicBezTo>
                    <a:pt x="6313170" y="3962400"/>
                    <a:pt x="6347460" y="3901440"/>
                    <a:pt x="6347460" y="3834130"/>
                  </a:cubicBezTo>
                  <a:cubicBezTo>
                    <a:pt x="6347460" y="3765550"/>
                    <a:pt x="6313170" y="3704590"/>
                    <a:pt x="6261100" y="3669030"/>
                  </a:cubicBezTo>
                  <a:cubicBezTo>
                    <a:pt x="6313170" y="3632200"/>
                    <a:pt x="6347460" y="3572510"/>
                    <a:pt x="6347460" y="3503930"/>
                  </a:cubicBezTo>
                  <a:cubicBezTo>
                    <a:pt x="6347460" y="3435350"/>
                    <a:pt x="6313170" y="3375660"/>
                    <a:pt x="6261100" y="3338830"/>
                  </a:cubicBezTo>
                  <a:cubicBezTo>
                    <a:pt x="6313170" y="3302000"/>
                    <a:pt x="6347460" y="3242310"/>
                    <a:pt x="6347460" y="3173730"/>
                  </a:cubicBezTo>
                  <a:cubicBezTo>
                    <a:pt x="6347460" y="3105150"/>
                    <a:pt x="6313170" y="3045460"/>
                    <a:pt x="6261100" y="3008630"/>
                  </a:cubicBezTo>
                  <a:cubicBezTo>
                    <a:pt x="6313170" y="2971800"/>
                    <a:pt x="6347460" y="2912110"/>
                    <a:pt x="6347460" y="2843530"/>
                  </a:cubicBezTo>
                  <a:cubicBezTo>
                    <a:pt x="6347460" y="2774950"/>
                    <a:pt x="6313170" y="2713990"/>
                    <a:pt x="6261100" y="2678430"/>
                  </a:cubicBezTo>
                  <a:cubicBezTo>
                    <a:pt x="6313170" y="2641600"/>
                    <a:pt x="6347460" y="2580640"/>
                    <a:pt x="6347460" y="2513330"/>
                  </a:cubicBezTo>
                  <a:cubicBezTo>
                    <a:pt x="6347460" y="2444750"/>
                    <a:pt x="6313170" y="2383790"/>
                    <a:pt x="6261100" y="2348230"/>
                  </a:cubicBezTo>
                  <a:cubicBezTo>
                    <a:pt x="6313170" y="2311400"/>
                    <a:pt x="6347460" y="2251710"/>
                    <a:pt x="6347460" y="2183130"/>
                  </a:cubicBezTo>
                  <a:cubicBezTo>
                    <a:pt x="6347460" y="2114550"/>
                    <a:pt x="6313170" y="2054860"/>
                    <a:pt x="6261100" y="2018030"/>
                  </a:cubicBezTo>
                  <a:cubicBezTo>
                    <a:pt x="6313170" y="1981200"/>
                    <a:pt x="6347460" y="1921510"/>
                    <a:pt x="6347460" y="1852930"/>
                  </a:cubicBezTo>
                  <a:cubicBezTo>
                    <a:pt x="6347460" y="1784350"/>
                    <a:pt x="6313170" y="1724660"/>
                    <a:pt x="6261100" y="1687830"/>
                  </a:cubicBezTo>
                  <a:cubicBezTo>
                    <a:pt x="6313170" y="1651000"/>
                    <a:pt x="6347460" y="1591310"/>
                    <a:pt x="6347460" y="1522730"/>
                  </a:cubicBezTo>
                  <a:cubicBezTo>
                    <a:pt x="6347460" y="1454150"/>
                    <a:pt x="6313170" y="1393190"/>
                    <a:pt x="6261100" y="1357630"/>
                  </a:cubicBezTo>
                  <a:cubicBezTo>
                    <a:pt x="6313170" y="1322070"/>
                    <a:pt x="6347460" y="1261110"/>
                    <a:pt x="6347460" y="1192530"/>
                  </a:cubicBezTo>
                  <a:cubicBezTo>
                    <a:pt x="6347460" y="1123950"/>
                    <a:pt x="6313170" y="1064260"/>
                    <a:pt x="6261100" y="1027430"/>
                  </a:cubicBezTo>
                  <a:cubicBezTo>
                    <a:pt x="6313170" y="990600"/>
                    <a:pt x="6347460" y="930910"/>
                    <a:pt x="6347460" y="862330"/>
                  </a:cubicBezTo>
                  <a:cubicBezTo>
                    <a:pt x="6347460" y="793750"/>
                    <a:pt x="6313170" y="734060"/>
                    <a:pt x="6261100" y="697230"/>
                  </a:cubicBezTo>
                  <a:cubicBezTo>
                    <a:pt x="6315710" y="660400"/>
                    <a:pt x="6350000" y="600710"/>
                    <a:pt x="6350000" y="532130"/>
                  </a:cubicBezTo>
                  <a:close/>
                </a:path>
              </a:pathLst>
            </a:custGeom>
            <a:solidFill>
              <a:srgbClr val="F8DB5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58140" y="358140"/>
              <a:ext cx="5632450" cy="5633720"/>
            </a:xfrm>
            <a:custGeom>
              <a:avLst/>
              <a:gdLst/>
              <a:ahLst/>
              <a:cxnLst/>
              <a:rect r="r" b="b" t="t" l="l"/>
              <a:pathLst>
                <a:path h="5633720" w="5632450">
                  <a:moveTo>
                    <a:pt x="0" y="0"/>
                  </a:moveTo>
                  <a:lnTo>
                    <a:pt x="5632450" y="0"/>
                  </a:lnTo>
                  <a:lnTo>
                    <a:pt x="5632450" y="5633720"/>
                  </a:lnTo>
                  <a:lnTo>
                    <a:pt x="0" y="5633720"/>
                  </a:lnTo>
                  <a:close/>
                </a:path>
              </a:pathLst>
            </a:custGeom>
            <a:blipFill>
              <a:blip r:embed="rId9"/>
              <a:stretch>
                <a:fillRect l="-141644" t="-3450" r="-99790" b="-124121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-536576">
            <a:off x="1473038" y="5902197"/>
            <a:ext cx="2461944" cy="431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1"/>
              </a:lnSpc>
            </a:pPr>
            <a:r>
              <a:rPr lang="en-US" sz="2544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Clara, 14 Anos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4766660" y="2547422"/>
            <a:ext cx="729766" cy="817457"/>
          </a:xfrm>
          <a:custGeom>
            <a:avLst/>
            <a:gdLst/>
            <a:ahLst/>
            <a:cxnLst/>
            <a:rect r="r" b="b" t="t" l="l"/>
            <a:pathLst>
              <a:path h="817457" w="729766">
                <a:moveTo>
                  <a:pt x="0" y="0"/>
                </a:moveTo>
                <a:lnTo>
                  <a:pt x="729766" y="0"/>
                </a:lnTo>
                <a:lnTo>
                  <a:pt x="729766" y="817457"/>
                </a:lnTo>
                <a:lnTo>
                  <a:pt x="0" y="8174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766660" y="4104014"/>
            <a:ext cx="756520" cy="817457"/>
          </a:xfrm>
          <a:custGeom>
            <a:avLst/>
            <a:gdLst/>
            <a:ahLst/>
            <a:cxnLst/>
            <a:rect r="r" b="b" t="t" l="l"/>
            <a:pathLst>
              <a:path h="817457" w="756520">
                <a:moveTo>
                  <a:pt x="0" y="0"/>
                </a:moveTo>
                <a:lnTo>
                  <a:pt x="756520" y="0"/>
                </a:lnTo>
                <a:lnTo>
                  <a:pt x="756520" y="817457"/>
                </a:lnTo>
                <a:lnTo>
                  <a:pt x="0" y="8174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787853" y="5957190"/>
            <a:ext cx="735327" cy="779248"/>
          </a:xfrm>
          <a:custGeom>
            <a:avLst/>
            <a:gdLst/>
            <a:ahLst/>
            <a:cxnLst/>
            <a:rect r="r" b="b" t="t" l="l"/>
            <a:pathLst>
              <a:path h="779248" w="735327">
                <a:moveTo>
                  <a:pt x="0" y="0"/>
                </a:moveTo>
                <a:lnTo>
                  <a:pt x="735327" y="0"/>
                </a:lnTo>
                <a:lnTo>
                  <a:pt x="735327" y="779248"/>
                </a:lnTo>
                <a:lnTo>
                  <a:pt x="0" y="7792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778028" y="7774663"/>
            <a:ext cx="707031" cy="805108"/>
          </a:xfrm>
          <a:custGeom>
            <a:avLst/>
            <a:gdLst/>
            <a:ahLst/>
            <a:cxnLst/>
            <a:rect r="r" b="b" t="t" l="l"/>
            <a:pathLst>
              <a:path h="805108" w="707031">
                <a:moveTo>
                  <a:pt x="0" y="0"/>
                </a:moveTo>
                <a:lnTo>
                  <a:pt x="707031" y="0"/>
                </a:lnTo>
                <a:lnTo>
                  <a:pt x="707031" y="805108"/>
                </a:lnTo>
                <a:lnTo>
                  <a:pt x="0" y="80510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979912" y="2954866"/>
            <a:ext cx="1248761" cy="959985"/>
          </a:xfrm>
          <a:custGeom>
            <a:avLst/>
            <a:gdLst/>
            <a:ahLst/>
            <a:cxnLst/>
            <a:rect r="r" b="b" t="t" l="l"/>
            <a:pathLst>
              <a:path h="959985" w="1248761">
                <a:moveTo>
                  <a:pt x="0" y="0"/>
                </a:moveTo>
                <a:lnTo>
                  <a:pt x="1248762" y="0"/>
                </a:lnTo>
                <a:lnTo>
                  <a:pt x="1248762" y="959985"/>
                </a:lnTo>
                <a:lnTo>
                  <a:pt x="0" y="9599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75676" y="2862869"/>
            <a:ext cx="1261120" cy="994183"/>
          </a:xfrm>
          <a:custGeom>
            <a:avLst/>
            <a:gdLst/>
            <a:ahLst/>
            <a:cxnLst/>
            <a:rect r="r" b="b" t="t" l="l"/>
            <a:pathLst>
              <a:path h="994183" w="1261120">
                <a:moveTo>
                  <a:pt x="0" y="0"/>
                </a:moveTo>
                <a:lnTo>
                  <a:pt x="1261120" y="0"/>
                </a:lnTo>
                <a:lnTo>
                  <a:pt x="1261120" y="994183"/>
                </a:lnTo>
                <a:lnTo>
                  <a:pt x="0" y="9941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285859" y="5641565"/>
            <a:ext cx="1077263" cy="1077263"/>
          </a:xfrm>
          <a:custGeom>
            <a:avLst/>
            <a:gdLst/>
            <a:ahLst/>
            <a:cxnLst/>
            <a:rect r="r" b="b" t="t" l="l"/>
            <a:pathLst>
              <a:path h="1077263" w="1077263">
                <a:moveTo>
                  <a:pt x="0" y="0"/>
                </a:moveTo>
                <a:lnTo>
                  <a:pt x="1077262" y="0"/>
                </a:lnTo>
                <a:lnTo>
                  <a:pt x="1077262" y="1077262"/>
                </a:lnTo>
                <a:lnTo>
                  <a:pt x="0" y="10772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175676" y="5598636"/>
            <a:ext cx="1261120" cy="1242203"/>
          </a:xfrm>
          <a:custGeom>
            <a:avLst/>
            <a:gdLst/>
            <a:ahLst/>
            <a:cxnLst/>
            <a:rect r="r" b="b" t="t" l="l"/>
            <a:pathLst>
              <a:path h="1242203" w="1261120">
                <a:moveTo>
                  <a:pt x="0" y="0"/>
                </a:moveTo>
                <a:lnTo>
                  <a:pt x="1261120" y="0"/>
                </a:lnTo>
                <a:lnTo>
                  <a:pt x="1261120" y="1242203"/>
                </a:lnTo>
                <a:lnTo>
                  <a:pt x="0" y="124220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771883" y="3974440"/>
            <a:ext cx="3027952" cy="583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12"/>
              </a:lnSpc>
            </a:pPr>
            <a:r>
              <a:rPr lang="en-US" sz="3437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Semelhante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81556" y="7409214"/>
            <a:ext cx="6670011" cy="774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81"/>
              </a:lnSpc>
            </a:pPr>
            <a:r>
              <a:rPr lang="en-US" sz="2272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De que maneiras essa pessoa e você podem estar conectados como seres humanos?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886998" y="6764354"/>
            <a:ext cx="3027952" cy="583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12"/>
              </a:lnSpc>
            </a:pPr>
            <a:r>
              <a:rPr lang="en-US" sz="3437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Conectar-se</a:t>
            </a:r>
          </a:p>
        </p:txBody>
      </p:sp>
      <p:sp>
        <p:nvSpPr>
          <p:cNvPr name="AutoShape 12" id="12"/>
          <p:cNvSpPr/>
          <p:nvPr/>
        </p:nvSpPr>
        <p:spPr>
          <a:xfrm flipH="true">
            <a:off x="8731752" y="3502725"/>
            <a:ext cx="10882" cy="419182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5153004" y="5484336"/>
            <a:ext cx="6797126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391868" y="1806584"/>
            <a:ext cx="2108267" cy="210826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 l="-129499" t="-3540" r="-47184" b="-80973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91868" y="4299699"/>
            <a:ext cx="2108267" cy="2108267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6"/>
              <a:stretch>
                <a:fillRect l="-159768" t="-18947" r="-152578" b="-155951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91868" y="6718827"/>
            <a:ext cx="2108267" cy="2108267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7"/>
              <a:stretch>
                <a:fillRect l="-167930" t="-8842" r="-118473" b="-148760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5928952">
            <a:off x="935799" y="8775180"/>
            <a:ext cx="3566265" cy="2763856"/>
          </a:xfrm>
          <a:custGeom>
            <a:avLst/>
            <a:gdLst/>
            <a:ahLst/>
            <a:cxnLst/>
            <a:rect r="r" b="b" t="t" l="l"/>
            <a:pathLst>
              <a:path h="2763856" w="3566265">
                <a:moveTo>
                  <a:pt x="0" y="0"/>
                </a:moveTo>
                <a:lnTo>
                  <a:pt x="3566266" y="0"/>
                </a:lnTo>
                <a:lnTo>
                  <a:pt x="3566266" y="2763856"/>
                </a:lnTo>
                <a:lnTo>
                  <a:pt x="0" y="276385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583613" y="4520183"/>
            <a:ext cx="4967954" cy="774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181"/>
              </a:lnSpc>
            </a:pPr>
            <a:r>
              <a:rPr lang="en-US" sz="2272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De que maneiras essa pessoa e você podem ser semelhantes?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969520" y="4520183"/>
            <a:ext cx="6422023" cy="774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1"/>
              </a:lnSpc>
            </a:pPr>
            <a:r>
              <a:rPr lang="en-US" sz="2272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De que maneiras essa pessoa e você são diferentes?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922820" y="3974440"/>
            <a:ext cx="3027952" cy="583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12"/>
              </a:lnSpc>
            </a:pPr>
            <a:r>
              <a:rPr lang="en-US" sz="3437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Diferente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016221" y="7409214"/>
            <a:ext cx="6422023" cy="774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1"/>
              </a:lnSpc>
            </a:pPr>
            <a:r>
              <a:rPr lang="en-US" sz="2272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O que você gostaria de perguntar, dizer ou fazer com essa pessoa, se tivesse a chance?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969520" y="6764354"/>
            <a:ext cx="3027952" cy="583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12"/>
              </a:lnSpc>
            </a:pPr>
            <a:r>
              <a:rPr lang="en-US" sz="3437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Envolver-se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56380" y="2469843"/>
            <a:ext cx="1938097" cy="1380894"/>
          </a:xfrm>
          <a:custGeom>
            <a:avLst/>
            <a:gdLst/>
            <a:ahLst/>
            <a:cxnLst/>
            <a:rect r="r" b="b" t="t" l="l"/>
            <a:pathLst>
              <a:path h="1380894" w="1938097">
                <a:moveTo>
                  <a:pt x="0" y="0"/>
                </a:moveTo>
                <a:lnTo>
                  <a:pt x="1938096" y="0"/>
                </a:lnTo>
                <a:lnTo>
                  <a:pt x="1938096" y="1380894"/>
                </a:lnTo>
                <a:lnTo>
                  <a:pt x="0" y="13808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2027" y="4145981"/>
            <a:ext cx="12470721" cy="2787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59"/>
              </a:lnSpc>
            </a:pPr>
            <a:r>
              <a:rPr lang="en-US" sz="5328">
                <a:solidFill>
                  <a:srgbClr val="1F1A17"/>
                </a:solidFill>
                <a:latin typeface="Chewy"/>
                <a:ea typeface="Chewy"/>
                <a:cs typeface="Chewy"/>
                <a:sym typeface="Chewy"/>
              </a:rPr>
              <a:t>Meus amigos, as pessoas que sigo e todo mundo sempre parece muito melhor do que eu. É impossível não se comparar com os outros.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10800000">
            <a:off x="14082984" y="7228188"/>
            <a:ext cx="1938097" cy="1380894"/>
          </a:xfrm>
          <a:custGeom>
            <a:avLst/>
            <a:gdLst/>
            <a:ahLst/>
            <a:cxnLst/>
            <a:rect r="r" b="b" t="t" l="l"/>
            <a:pathLst>
              <a:path h="1380894" w="1938097">
                <a:moveTo>
                  <a:pt x="0" y="0"/>
                </a:moveTo>
                <a:lnTo>
                  <a:pt x="1938097" y="0"/>
                </a:lnTo>
                <a:lnTo>
                  <a:pt x="1938097" y="1380894"/>
                </a:lnTo>
                <a:lnTo>
                  <a:pt x="0" y="13808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DAGcXFxg3zA</dc:identifier>
  <dcterms:modified xsi:type="dcterms:W3CDTF">2011-08-01T06:04:30Z</dcterms:modified>
  <cp:revision>1</cp:revision>
  <dc:title>#40 - Caras e Bocas - Auto-Imagem Corporal</dc:title>
</cp:coreProperties>
</file>