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More Sugar" charset="1" panose="00000000000000000000"/>
      <p:regular r:id="rId16"/>
    </p:embeddedFont>
    <p:embeddedFont>
      <p:font typeface="Open Sans Bold" charset="1" panose="020B0806030504020204"/>
      <p:regular r:id="rId17"/>
    </p:embeddedFont>
    <p:embeddedFont>
      <p:font typeface="Open Sans" charset="1" panose="020B0606030504020204"/>
      <p:regular r:id="rId18"/>
    </p:embeddedFont>
    <p:embeddedFont>
      <p:font typeface="Anca Coder" charset="1" panose="020B0509020502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19.png" Type="http://schemas.openxmlformats.org/officeDocument/2006/relationships/image"/><Relationship Id="rId16" Target="../media/image20.png" Type="http://schemas.openxmlformats.org/officeDocument/2006/relationships/image"/><Relationship Id="rId17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jpeg" Type="http://schemas.openxmlformats.org/officeDocument/2006/relationships/image"/><Relationship Id="rId13" Target="../media/image28.jpeg" Type="http://schemas.openxmlformats.org/officeDocument/2006/relationships/image"/><Relationship Id="rId14" Target="../media/image29.png" Type="http://schemas.openxmlformats.org/officeDocument/2006/relationships/image"/><Relationship Id="rId15" Target="../media/image30.jpeg" Type="http://schemas.openxmlformats.org/officeDocument/2006/relationships/image"/><Relationship Id="rId16" Target="../media/image31.png" Type="http://schemas.openxmlformats.org/officeDocument/2006/relationships/image"/><Relationship Id="rId17" Target="../media/image32.png" Type="http://schemas.openxmlformats.org/officeDocument/2006/relationships/image"/><Relationship Id="rId18" Target="../media/image33.png" Type="http://schemas.openxmlformats.org/officeDocument/2006/relationships/image"/><Relationship Id="rId19" Target="../media/image34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png" Type="http://schemas.openxmlformats.org/officeDocument/2006/relationships/image"/><Relationship Id="rId24" Target="../media/image39.jpe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jpeg" Type="http://schemas.openxmlformats.org/officeDocument/2006/relationships/image"/><Relationship Id="rId13" Target="../media/image29.png" Type="http://schemas.openxmlformats.org/officeDocument/2006/relationships/image"/><Relationship Id="rId14" Target="../media/image4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jpeg" Type="http://schemas.openxmlformats.org/officeDocument/2006/relationships/image"/><Relationship Id="rId11" Target="../media/image42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3.jpe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svg" Type="http://schemas.openxmlformats.org/officeDocument/2006/relationships/image"/><Relationship Id="rId12" Target="../media/image48.png" Type="http://schemas.openxmlformats.org/officeDocument/2006/relationships/image"/><Relationship Id="rId13" Target="../media/image4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3.jpeg" Type="http://schemas.openxmlformats.org/officeDocument/2006/relationships/image"/><Relationship Id="rId8" Target="../media/image45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54742" y="-255669"/>
            <a:ext cx="3624192" cy="5399169"/>
          </a:xfrm>
          <a:custGeom>
            <a:avLst/>
            <a:gdLst/>
            <a:ahLst/>
            <a:cxnLst/>
            <a:rect r="r" b="b" t="t" l="l"/>
            <a:pathLst>
              <a:path h="5399169" w="3624192">
                <a:moveTo>
                  <a:pt x="0" y="0"/>
                </a:moveTo>
                <a:lnTo>
                  <a:pt x="3624191" y="0"/>
                </a:lnTo>
                <a:lnTo>
                  <a:pt x="3624191" y="5399169"/>
                </a:lnTo>
                <a:lnTo>
                  <a:pt x="0" y="53991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55854" y="3802308"/>
            <a:ext cx="4236383" cy="7241681"/>
          </a:xfrm>
          <a:custGeom>
            <a:avLst/>
            <a:gdLst/>
            <a:ahLst/>
            <a:cxnLst/>
            <a:rect r="r" b="b" t="t" l="l"/>
            <a:pathLst>
              <a:path h="7241681" w="4236383">
                <a:moveTo>
                  <a:pt x="0" y="0"/>
                </a:moveTo>
                <a:lnTo>
                  <a:pt x="4236383" y="0"/>
                </a:lnTo>
                <a:lnTo>
                  <a:pt x="4236383" y="7241681"/>
                </a:lnTo>
                <a:lnTo>
                  <a:pt x="0" y="72416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38214" y="5143500"/>
            <a:ext cx="5262793" cy="4999653"/>
          </a:xfrm>
          <a:custGeom>
            <a:avLst/>
            <a:gdLst/>
            <a:ahLst/>
            <a:cxnLst/>
            <a:rect r="r" b="b" t="t" l="l"/>
            <a:pathLst>
              <a:path h="4999653" w="5262793">
                <a:moveTo>
                  <a:pt x="0" y="0"/>
                </a:moveTo>
                <a:lnTo>
                  <a:pt x="5262793" y="0"/>
                </a:lnTo>
                <a:lnTo>
                  <a:pt x="5262793" y="4999653"/>
                </a:lnTo>
                <a:lnTo>
                  <a:pt x="0" y="49996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437264" y="4435753"/>
            <a:ext cx="6123376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Viralizei!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841175" y="3070136"/>
            <a:ext cx="3677397" cy="5498104"/>
            <a:chOff x="0" y="0"/>
            <a:chExt cx="968533" cy="1448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152868" y="3070136"/>
            <a:ext cx="3677397" cy="5498104"/>
            <a:chOff x="0" y="0"/>
            <a:chExt cx="968533" cy="14480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F6D4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461470" y="3070136"/>
            <a:ext cx="3677397" cy="5498104"/>
            <a:chOff x="0" y="0"/>
            <a:chExt cx="968533" cy="14480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7185076" y="5296681"/>
            <a:ext cx="3645190" cy="3271558"/>
          </a:xfrm>
          <a:custGeom>
            <a:avLst/>
            <a:gdLst/>
            <a:ahLst/>
            <a:cxnLst/>
            <a:rect r="r" b="b" t="t" l="l"/>
            <a:pathLst>
              <a:path h="3271558" w="3645190">
                <a:moveTo>
                  <a:pt x="0" y="0"/>
                </a:moveTo>
                <a:lnTo>
                  <a:pt x="3645189" y="0"/>
                </a:lnTo>
                <a:lnTo>
                  <a:pt x="3645189" y="3271558"/>
                </a:lnTo>
                <a:lnTo>
                  <a:pt x="0" y="32715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999391" y="6742830"/>
            <a:ext cx="1144609" cy="2347915"/>
          </a:xfrm>
          <a:custGeom>
            <a:avLst/>
            <a:gdLst/>
            <a:ahLst/>
            <a:cxnLst/>
            <a:rect r="r" b="b" t="t" l="l"/>
            <a:pathLst>
              <a:path h="2347915" w="1144609">
                <a:moveTo>
                  <a:pt x="0" y="0"/>
                </a:moveTo>
                <a:lnTo>
                  <a:pt x="1144609" y="0"/>
                </a:lnTo>
                <a:lnTo>
                  <a:pt x="1144609" y="2347915"/>
                </a:lnTo>
                <a:lnTo>
                  <a:pt x="0" y="23479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01383" y="4191391"/>
            <a:ext cx="1685234" cy="1904219"/>
          </a:xfrm>
          <a:custGeom>
            <a:avLst/>
            <a:gdLst/>
            <a:ahLst/>
            <a:cxnLst/>
            <a:rect r="r" b="b" t="t" l="l"/>
            <a:pathLst>
              <a:path h="1904219" w="1685234">
                <a:moveTo>
                  <a:pt x="0" y="0"/>
                </a:moveTo>
                <a:lnTo>
                  <a:pt x="1685234" y="0"/>
                </a:lnTo>
                <a:lnTo>
                  <a:pt x="1685234" y="1904218"/>
                </a:lnTo>
                <a:lnTo>
                  <a:pt x="0" y="1904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68440" y="4812328"/>
            <a:ext cx="4050492" cy="3755911"/>
          </a:xfrm>
          <a:custGeom>
            <a:avLst/>
            <a:gdLst/>
            <a:ahLst/>
            <a:cxnLst/>
            <a:rect r="r" b="b" t="t" l="l"/>
            <a:pathLst>
              <a:path h="3755911" w="4050492">
                <a:moveTo>
                  <a:pt x="0" y="0"/>
                </a:moveTo>
                <a:lnTo>
                  <a:pt x="4050493" y="0"/>
                </a:lnTo>
                <a:lnTo>
                  <a:pt x="4050493" y="3755911"/>
                </a:lnTo>
                <a:lnTo>
                  <a:pt x="0" y="375591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841175" y="6121403"/>
            <a:ext cx="2008619" cy="2579286"/>
          </a:xfrm>
          <a:custGeom>
            <a:avLst/>
            <a:gdLst/>
            <a:ahLst/>
            <a:cxnLst/>
            <a:rect r="r" b="b" t="t" l="l"/>
            <a:pathLst>
              <a:path h="2579286" w="2008619">
                <a:moveTo>
                  <a:pt x="0" y="0"/>
                </a:moveTo>
                <a:lnTo>
                  <a:pt x="2008619" y="0"/>
                </a:lnTo>
                <a:lnTo>
                  <a:pt x="2008619" y="2579286"/>
                </a:lnTo>
                <a:lnTo>
                  <a:pt x="0" y="25792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836203" y="4996389"/>
            <a:ext cx="2778896" cy="3500972"/>
          </a:xfrm>
          <a:custGeom>
            <a:avLst/>
            <a:gdLst/>
            <a:ahLst/>
            <a:cxnLst/>
            <a:rect r="r" b="b" t="t" l="l"/>
            <a:pathLst>
              <a:path h="3500972" w="2778896">
                <a:moveTo>
                  <a:pt x="0" y="0"/>
                </a:moveTo>
                <a:lnTo>
                  <a:pt x="2778896" y="0"/>
                </a:lnTo>
                <a:lnTo>
                  <a:pt x="2778896" y="3500972"/>
                </a:lnTo>
                <a:lnTo>
                  <a:pt x="0" y="35009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44648" y="3336111"/>
            <a:ext cx="3870451" cy="104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Comportamento</a:t>
            </a:r>
          </a:p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 Manada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056341" y="3336111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Flaming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564967" y="3336111"/>
            <a:ext cx="3466664" cy="46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Deslealdade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635489" y="2085682"/>
            <a:ext cx="670906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esses termos significam?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49500" y="1587506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5345" y="2671859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8"/>
                </a:lnTo>
                <a:lnTo>
                  <a:pt x="0" y="687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64220" y="2750354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69" y="0"/>
                </a:lnTo>
                <a:lnTo>
                  <a:pt x="151769" y="530198"/>
                </a:lnTo>
                <a:lnTo>
                  <a:pt x="0" y="5301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000650" y="4593110"/>
            <a:ext cx="863569" cy="86356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874728" y="6810689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3713209" y="3847469"/>
            <a:ext cx="3719226" cy="599477"/>
            <a:chOff x="0" y="0"/>
            <a:chExt cx="979549" cy="1578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038072" y="4705108"/>
            <a:ext cx="3840611" cy="629321"/>
            <a:chOff x="0" y="0"/>
            <a:chExt cx="1011519" cy="16574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1519" cy="165747"/>
            </a:xfrm>
            <a:custGeom>
              <a:avLst/>
              <a:gdLst/>
              <a:ahLst/>
              <a:cxnLst/>
              <a:rect r="r" b="b" t="t" l="l"/>
              <a:pathLst>
                <a:path h="165747" w="1011519">
                  <a:moveTo>
                    <a:pt x="52411" y="0"/>
                  </a:moveTo>
                  <a:lnTo>
                    <a:pt x="959108" y="0"/>
                  </a:lnTo>
                  <a:cubicBezTo>
                    <a:pt x="973008" y="0"/>
                    <a:pt x="986339" y="5522"/>
                    <a:pt x="996168" y="15351"/>
                  </a:cubicBezTo>
                  <a:cubicBezTo>
                    <a:pt x="1005997" y="25180"/>
                    <a:pt x="1011519" y="38511"/>
                    <a:pt x="1011519" y="52411"/>
                  </a:cubicBezTo>
                  <a:lnTo>
                    <a:pt x="1011519" y="113336"/>
                  </a:lnTo>
                  <a:cubicBezTo>
                    <a:pt x="1011519" y="127236"/>
                    <a:pt x="1005997" y="140567"/>
                    <a:pt x="996168" y="150396"/>
                  </a:cubicBezTo>
                  <a:cubicBezTo>
                    <a:pt x="986339" y="160225"/>
                    <a:pt x="973008" y="165747"/>
                    <a:pt x="959108" y="165747"/>
                  </a:cubicBezTo>
                  <a:lnTo>
                    <a:pt x="52411" y="165747"/>
                  </a:lnTo>
                  <a:cubicBezTo>
                    <a:pt x="38511" y="165747"/>
                    <a:pt x="25180" y="160225"/>
                    <a:pt x="15351" y="150396"/>
                  </a:cubicBezTo>
                  <a:cubicBezTo>
                    <a:pt x="5522" y="140567"/>
                    <a:pt x="0" y="127236"/>
                    <a:pt x="0" y="113336"/>
                  </a:cubicBezTo>
                  <a:lnTo>
                    <a:pt x="0" y="52411"/>
                  </a:lnTo>
                  <a:cubicBezTo>
                    <a:pt x="0" y="38511"/>
                    <a:pt x="5522" y="25180"/>
                    <a:pt x="15351" y="15351"/>
                  </a:cubicBezTo>
                  <a:cubicBezTo>
                    <a:pt x="25180" y="5522"/>
                    <a:pt x="38511" y="0"/>
                    <a:pt x="52411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11519" cy="203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935906" y="3795580"/>
            <a:ext cx="703256" cy="703256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753359" y="5559079"/>
            <a:ext cx="3719226" cy="599477"/>
            <a:chOff x="0" y="0"/>
            <a:chExt cx="979549" cy="1578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976055" y="5507189"/>
            <a:ext cx="703256" cy="703256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6012918" y="5688671"/>
            <a:ext cx="339866" cy="340292"/>
          </a:xfrm>
          <a:custGeom>
            <a:avLst/>
            <a:gdLst/>
            <a:ahLst/>
            <a:cxnLst/>
            <a:rect r="r" b="b" t="t" l="l"/>
            <a:pathLst>
              <a:path h="340292" w="339866">
                <a:moveTo>
                  <a:pt x="0" y="0"/>
                </a:moveTo>
                <a:lnTo>
                  <a:pt x="339866" y="0"/>
                </a:lnTo>
                <a:lnTo>
                  <a:pt x="339866" y="340292"/>
                </a:lnTo>
                <a:lnTo>
                  <a:pt x="0" y="34029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7076535" y="6716691"/>
            <a:ext cx="863569" cy="863569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2874728" y="6417694"/>
            <a:ext cx="4125922" cy="1573562"/>
            <a:chOff x="0" y="0"/>
            <a:chExt cx="1086663" cy="4144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86663" cy="414436"/>
            </a:xfrm>
            <a:custGeom>
              <a:avLst/>
              <a:gdLst/>
              <a:ahLst/>
              <a:cxnLst/>
              <a:rect r="r" b="b" t="t" l="l"/>
              <a:pathLst>
                <a:path h="414436" w="1086663">
                  <a:moveTo>
                    <a:pt x="48787" y="0"/>
                  </a:moveTo>
                  <a:lnTo>
                    <a:pt x="1037876" y="0"/>
                  </a:lnTo>
                  <a:cubicBezTo>
                    <a:pt x="1064820" y="0"/>
                    <a:pt x="1086663" y="21843"/>
                    <a:pt x="1086663" y="48787"/>
                  </a:cubicBezTo>
                  <a:lnTo>
                    <a:pt x="1086663" y="365649"/>
                  </a:lnTo>
                  <a:cubicBezTo>
                    <a:pt x="1086663" y="392593"/>
                    <a:pt x="1064820" y="414436"/>
                    <a:pt x="1037876" y="414436"/>
                  </a:cubicBezTo>
                  <a:lnTo>
                    <a:pt x="48787" y="414436"/>
                  </a:lnTo>
                  <a:cubicBezTo>
                    <a:pt x="21843" y="414436"/>
                    <a:pt x="0" y="392593"/>
                    <a:pt x="0" y="365649"/>
                  </a:cubicBezTo>
                  <a:lnTo>
                    <a:pt x="0" y="48787"/>
                  </a:lnTo>
                  <a:cubicBezTo>
                    <a:pt x="0" y="21843"/>
                    <a:pt x="21843" y="0"/>
                    <a:pt x="48787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086663" cy="4525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3815376" y="8138395"/>
            <a:ext cx="3804156" cy="741760"/>
            <a:chOff x="0" y="0"/>
            <a:chExt cx="1001918" cy="19536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009953" y="8138395"/>
            <a:ext cx="703256" cy="70325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7239134" y="9162342"/>
            <a:ext cx="863569" cy="863569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2935906" y="9156380"/>
            <a:ext cx="4303228" cy="949908"/>
            <a:chOff x="0" y="0"/>
            <a:chExt cx="1133360" cy="25018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133360" cy="250182"/>
            </a:xfrm>
            <a:custGeom>
              <a:avLst/>
              <a:gdLst/>
              <a:ahLst/>
              <a:cxnLst/>
              <a:rect r="r" b="b" t="t" l="l"/>
              <a:pathLst>
                <a:path h="250182" w="1133360">
                  <a:moveTo>
                    <a:pt x="46776" y="0"/>
                  </a:moveTo>
                  <a:lnTo>
                    <a:pt x="1086584" y="0"/>
                  </a:lnTo>
                  <a:cubicBezTo>
                    <a:pt x="1098990" y="0"/>
                    <a:pt x="1110888" y="4928"/>
                    <a:pt x="1119660" y="13701"/>
                  </a:cubicBezTo>
                  <a:cubicBezTo>
                    <a:pt x="1128432" y="22473"/>
                    <a:pt x="1133360" y="34371"/>
                    <a:pt x="1133360" y="46776"/>
                  </a:cubicBezTo>
                  <a:lnTo>
                    <a:pt x="1133360" y="203405"/>
                  </a:lnTo>
                  <a:cubicBezTo>
                    <a:pt x="1133360" y="215811"/>
                    <a:pt x="1128432" y="227709"/>
                    <a:pt x="1119660" y="236481"/>
                  </a:cubicBezTo>
                  <a:cubicBezTo>
                    <a:pt x="1110888" y="245253"/>
                    <a:pt x="1098990" y="250182"/>
                    <a:pt x="1086584" y="250182"/>
                  </a:cubicBezTo>
                  <a:lnTo>
                    <a:pt x="46776" y="250182"/>
                  </a:lnTo>
                  <a:cubicBezTo>
                    <a:pt x="34371" y="250182"/>
                    <a:pt x="22473" y="245253"/>
                    <a:pt x="13701" y="236481"/>
                  </a:cubicBezTo>
                  <a:cubicBezTo>
                    <a:pt x="4928" y="227709"/>
                    <a:pt x="0" y="215811"/>
                    <a:pt x="0" y="203405"/>
                  </a:cubicBezTo>
                  <a:lnTo>
                    <a:pt x="0" y="46776"/>
                  </a:lnTo>
                  <a:cubicBezTo>
                    <a:pt x="0" y="34371"/>
                    <a:pt x="4928" y="22473"/>
                    <a:pt x="13701" y="13701"/>
                  </a:cubicBezTo>
                  <a:cubicBezTo>
                    <a:pt x="22473" y="4928"/>
                    <a:pt x="34371" y="0"/>
                    <a:pt x="46776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133360" cy="288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9499585" y="1532567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9797962" y="2688067"/>
            <a:ext cx="5445990" cy="4947132"/>
          </a:xfrm>
          <a:custGeom>
            <a:avLst/>
            <a:gdLst/>
            <a:ahLst/>
            <a:cxnLst/>
            <a:rect r="r" b="b" t="t" l="l"/>
            <a:pathLst>
              <a:path h="4947132" w="5445990">
                <a:moveTo>
                  <a:pt x="0" y="0"/>
                </a:moveTo>
                <a:lnTo>
                  <a:pt x="5445990" y="0"/>
                </a:lnTo>
                <a:lnTo>
                  <a:pt x="5445990" y="4947132"/>
                </a:lnTo>
                <a:lnTo>
                  <a:pt x="0" y="49471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742" t="-23467" r="0" b="-42883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9797962" y="6371802"/>
            <a:ext cx="5445990" cy="4096347"/>
            <a:chOff x="0" y="0"/>
            <a:chExt cx="1434335" cy="107887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434335" cy="1078873"/>
            </a:xfrm>
            <a:custGeom>
              <a:avLst/>
              <a:gdLst/>
              <a:ahLst/>
              <a:cxnLst/>
              <a:rect r="r" b="b" t="t" l="l"/>
              <a:pathLst>
                <a:path h="1078873" w="1434335">
                  <a:moveTo>
                    <a:pt x="25588" y="0"/>
                  </a:moveTo>
                  <a:lnTo>
                    <a:pt x="1408746" y="0"/>
                  </a:lnTo>
                  <a:cubicBezTo>
                    <a:pt x="1422878" y="0"/>
                    <a:pt x="1434335" y="11456"/>
                    <a:pt x="1434335" y="25588"/>
                  </a:cubicBezTo>
                  <a:lnTo>
                    <a:pt x="1434335" y="1053285"/>
                  </a:lnTo>
                  <a:cubicBezTo>
                    <a:pt x="1434335" y="1067417"/>
                    <a:pt x="1422878" y="1078873"/>
                    <a:pt x="1408746" y="1078873"/>
                  </a:cubicBezTo>
                  <a:lnTo>
                    <a:pt x="25588" y="1078873"/>
                  </a:lnTo>
                  <a:cubicBezTo>
                    <a:pt x="11456" y="1078873"/>
                    <a:pt x="0" y="1067417"/>
                    <a:pt x="0" y="1053285"/>
                  </a:cubicBezTo>
                  <a:lnTo>
                    <a:pt x="0" y="25588"/>
                  </a:lnTo>
                  <a:cubicBezTo>
                    <a:pt x="0" y="11456"/>
                    <a:pt x="11456" y="0"/>
                    <a:pt x="25588" y="0"/>
                  </a:cubicBezTo>
                  <a:close/>
                </a:path>
              </a:pathLst>
            </a:custGeom>
            <a:solidFill>
              <a:srgbClr val="F6F7F7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434335" cy="1116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384803" y="4593110"/>
            <a:ext cx="4305457" cy="1296691"/>
            <a:chOff x="0" y="0"/>
            <a:chExt cx="1133947" cy="341515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133947" cy="341515"/>
            </a:xfrm>
            <a:custGeom>
              <a:avLst/>
              <a:gdLst/>
              <a:ahLst/>
              <a:cxnLst/>
              <a:rect r="r" b="b" t="t" l="l"/>
              <a:pathLst>
                <a:path h="341515" w="1133947">
                  <a:moveTo>
                    <a:pt x="32367" y="0"/>
                  </a:moveTo>
                  <a:lnTo>
                    <a:pt x="1101581" y="0"/>
                  </a:lnTo>
                  <a:cubicBezTo>
                    <a:pt x="1119456" y="0"/>
                    <a:pt x="1133947" y="14491"/>
                    <a:pt x="1133947" y="32367"/>
                  </a:cubicBezTo>
                  <a:lnTo>
                    <a:pt x="1133947" y="309148"/>
                  </a:lnTo>
                  <a:cubicBezTo>
                    <a:pt x="1133947" y="327024"/>
                    <a:pt x="1119456" y="341515"/>
                    <a:pt x="1101581" y="341515"/>
                  </a:cubicBezTo>
                  <a:lnTo>
                    <a:pt x="32367" y="341515"/>
                  </a:lnTo>
                  <a:cubicBezTo>
                    <a:pt x="14491" y="341515"/>
                    <a:pt x="0" y="327024"/>
                    <a:pt x="0" y="309148"/>
                  </a:cubicBezTo>
                  <a:lnTo>
                    <a:pt x="0" y="32367"/>
                  </a:lnTo>
                  <a:cubicBezTo>
                    <a:pt x="0" y="14491"/>
                    <a:pt x="14491" y="0"/>
                    <a:pt x="32367" y="0"/>
                  </a:cubicBezTo>
                  <a:close/>
                </a:path>
              </a:pathLst>
            </a:custGeom>
            <a:solidFill>
              <a:srgbClr val="F6F7F7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1133947" cy="379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13547172" y="5437174"/>
            <a:ext cx="449154" cy="421643"/>
          </a:xfrm>
          <a:custGeom>
            <a:avLst/>
            <a:gdLst/>
            <a:ahLst/>
            <a:cxnLst/>
            <a:rect r="r" b="b" t="t" l="l"/>
            <a:pathLst>
              <a:path h="421643" w="449154">
                <a:moveTo>
                  <a:pt x="0" y="0"/>
                </a:moveTo>
                <a:lnTo>
                  <a:pt x="449153" y="0"/>
                </a:lnTo>
                <a:lnTo>
                  <a:pt x="449153" y="421643"/>
                </a:lnTo>
                <a:lnTo>
                  <a:pt x="0" y="4216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4044217" y="5416121"/>
            <a:ext cx="427755" cy="442696"/>
          </a:xfrm>
          <a:custGeom>
            <a:avLst/>
            <a:gdLst/>
            <a:ahLst/>
            <a:cxnLst/>
            <a:rect r="r" b="b" t="t" l="l"/>
            <a:pathLst>
              <a:path h="442696" w="427755">
                <a:moveTo>
                  <a:pt x="0" y="0"/>
                </a:moveTo>
                <a:lnTo>
                  <a:pt x="427755" y="0"/>
                </a:lnTo>
                <a:lnTo>
                  <a:pt x="427755" y="442696"/>
                </a:lnTo>
                <a:lnTo>
                  <a:pt x="0" y="4426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4501909" y="2294542"/>
            <a:ext cx="398361" cy="239016"/>
          </a:xfrm>
          <a:custGeom>
            <a:avLst/>
            <a:gdLst/>
            <a:ahLst/>
            <a:cxnLst/>
            <a:rect r="r" b="b" t="t" l="l"/>
            <a:pathLst>
              <a:path h="239016" w="398361">
                <a:moveTo>
                  <a:pt x="0" y="0"/>
                </a:moveTo>
                <a:lnTo>
                  <a:pt x="398361" y="0"/>
                </a:lnTo>
                <a:lnTo>
                  <a:pt x="398361" y="239016"/>
                </a:lnTo>
                <a:lnTo>
                  <a:pt x="0" y="2390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4113367" y="2294542"/>
            <a:ext cx="289455" cy="225051"/>
          </a:xfrm>
          <a:custGeom>
            <a:avLst/>
            <a:gdLst/>
            <a:ahLst/>
            <a:cxnLst/>
            <a:rect r="r" b="b" t="t" l="l"/>
            <a:pathLst>
              <a:path h="225051" w="289455">
                <a:moveTo>
                  <a:pt x="0" y="0"/>
                </a:moveTo>
                <a:lnTo>
                  <a:pt x="289455" y="0"/>
                </a:lnTo>
                <a:lnTo>
                  <a:pt x="289455" y="225051"/>
                </a:lnTo>
                <a:lnTo>
                  <a:pt x="0" y="22505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813622" y="2766499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895143" y="3983777"/>
            <a:ext cx="3724390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Eaí, Vick! Como tá a escola nova?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287534" y="4715202"/>
            <a:ext cx="3526538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Tá horrível! O pessoal aqui adora</a:t>
            </a:r>
          </a:p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umas dancinhas idiotas do PikPok!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935292" y="5695387"/>
            <a:ext cx="2247559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Parece ridículo msm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2986989" y="6455998"/>
            <a:ext cx="3942778" cy="1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 s. Um menino da minha sala chamado Hugo me convenceu a fazer a dancinha na festa de sexta, só que eu n sei fazer e ficou zuado. Eles filmaram e agora viralizou no colégio!!!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997309" y="8208478"/>
            <a:ext cx="3622223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Escola nova é difícil mesmo. Pessoal tá com saudade de vc aqui :)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038072" y="9152104"/>
            <a:ext cx="4095669" cy="873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Agora pessoas q eu não conheço estão me enviando msg e me marcando, rindo de mim. Eu n devia ter ido naquela festa..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540005" y="4677015"/>
            <a:ext cx="3961904" cy="1090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8"/>
              </a:lnSpc>
            </a:pPr>
            <a:r>
              <a:rPr lang="en-US" sz="212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POV: Vc é o NOVATO, mas n consegue dançar para salvar sua reputação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0046833" y="2256442"/>
            <a:ext cx="675940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12:51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772052" y="6553260"/>
            <a:ext cx="263533" cy="353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07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X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510067" y="6615157"/>
            <a:ext cx="3961904" cy="35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8"/>
              </a:lnSpc>
            </a:pPr>
            <a:r>
              <a:rPr lang="en-US" sz="212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156 comentários</a:t>
            </a:r>
          </a:p>
        </p:txBody>
      </p:sp>
      <p:grpSp>
        <p:nvGrpSpPr>
          <p:cNvPr name="Group 65" id="65"/>
          <p:cNvGrpSpPr/>
          <p:nvPr/>
        </p:nvGrpSpPr>
        <p:grpSpPr>
          <a:xfrm rot="0">
            <a:off x="10046833" y="7308671"/>
            <a:ext cx="543178" cy="543178"/>
            <a:chOff x="0" y="0"/>
            <a:chExt cx="812800" cy="812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38888" t="0" r="-38888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10732592" y="7261968"/>
            <a:ext cx="4039460" cy="636583"/>
            <a:chOff x="0" y="0"/>
            <a:chExt cx="1207779" cy="19033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207779" cy="190335"/>
            </a:xfrm>
            <a:custGeom>
              <a:avLst/>
              <a:gdLst/>
              <a:ahLst/>
              <a:cxnLst/>
              <a:rect r="r" b="b" t="t" l="l"/>
              <a:pathLst>
                <a:path h="190335" w="1207779">
                  <a:moveTo>
                    <a:pt x="24915" y="0"/>
                  </a:moveTo>
                  <a:lnTo>
                    <a:pt x="1182863" y="0"/>
                  </a:lnTo>
                  <a:cubicBezTo>
                    <a:pt x="1196623" y="0"/>
                    <a:pt x="1207779" y="11155"/>
                    <a:pt x="1207779" y="24915"/>
                  </a:cubicBezTo>
                  <a:lnTo>
                    <a:pt x="1207779" y="165420"/>
                  </a:lnTo>
                  <a:cubicBezTo>
                    <a:pt x="1207779" y="172028"/>
                    <a:pt x="1205153" y="178365"/>
                    <a:pt x="1200481" y="183038"/>
                  </a:cubicBezTo>
                  <a:cubicBezTo>
                    <a:pt x="1195808" y="187710"/>
                    <a:pt x="1189471" y="190335"/>
                    <a:pt x="1182863" y="190335"/>
                  </a:cubicBezTo>
                  <a:lnTo>
                    <a:pt x="24915" y="190335"/>
                  </a:lnTo>
                  <a:cubicBezTo>
                    <a:pt x="11155" y="190335"/>
                    <a:pt x="0" y="179180"/>
                    <a:pt x="0" y="165420"/>
                  </a:cubicBezTo>
                  <a:lnTo>
                    <a:pt x="0" y="24915"/>
                  </a:lnTo>
                  <a:cubicBezTo>
                    <a:pt x="0" y="11155"/>
                    <a:pt x="11155" y="0"/>
                    <a:pt x="24915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120777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2857480" y="7522773"/>
            <a:ext cx="636989" cy="268010"/>
            <a:chOff x="0" y="0"/>
            <a:chExt cx="849319" cy="357346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57794" cy="357346"/>
            </a:xfrm>
            <a:custGeom>
              <a:avLst/>
              <a:gdLst/>
              <a:ahLst/>
              <a:cxnLst/>
              <a:rect r="r" b="b" t="t" l="l"/>
              <a:pathLst>
                <a:path h="357346" w="357794">
                  <a:moveTo>
                    <a:pt x="0" y="0"/>
                  </a:moveTo>
                  <a:lnTo>
                    <a:pt x="357794" y="0"/>
                  </a:lnTo>
                  <a:lnTo>
                    <a:pt x="357794" y="357346"/>
                  </a:lnTo>
                  <a:lnTo>
                    <a:pt x="0" y="357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491525" y="0"/>
              <a:ext cx="357794" cy="357346"/>
            </a:xfrm>
            <a:custGeom>
              <a:avLst/>
              <a:gdLst/>
              <a:ahLst/>
              <a:cxnLst/>
              <a:rect r="r" b="b" t="t" l="l"/>
              <a:pathLst>
                <a:path h="357346" w="357794">
                  <a:moveTo>
                    <a:pt x="0" y="0"/>
                  </a:moveTo>
                  <a:lnTo>
                    <a:pt x="357794" y="0"/>
                  </a:lnTo>
                  <a:lnTo>
                    <a:pt x="357794" y="357346"/>
                  </a:lnTo>
                  <a:lnTo>
                    <a:pt x="0" y="357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  <p:sp>
        <p:nvSpPr>
          <p:cNvPr name="TextBox 73" id="73"/>
          <p:cNvSpPr txBox="true"/>
          <p:nvPr/>
        </p:nvSpPr>
        <p:spPr>
          <a:xfrm rot="0">
            <a:off x="14233091" y="7647946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0850958" y="7280096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Hannah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0850958" y="7534838"/>
            <a:ext cx="2325017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Tem como desver isso????</a:t>
            </a:r>
          </a:p>
        </p:txBody>
      </p:sp>
      <p:grpSp>
        <p:nvGrpSpPr>
          <p:cNvPr name="Group 76" id="76"/>
          <p:cNvGrpSpPr/>
          <p:nvPr/>
        </p:nvGrpSpPr>
        <p:grpSpPr>
          <a:xfrm rot="0">
            <a:off x="10046833" y="8037958"/>
            <a:ext cx="543178" cy="543178"/>
            <a:chOff x="0" y="0"/>
            <a:chExt cx="812800" cy="8128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4"/>
              <a:stretch>
                <a:fillRect l="0" t="-24976" r="0" b="-24976"/>
              </a:stretch>
            </a:blipFill>
          </p:spPr>
        </p:sp>
      </p:grpSp>
      <p:grpSp>
        <p:nvGrpSpPr>
          <p:cNvPr name="Group 78" id="78"/>
          <p:cNvGrpSpPr/>
          <p:nvPr/>
        </p:nvGrpSpPr>
        <p:grpSpPr>
          <a:xfrm rot="0">
            <a:off x="10732592" y="7991256"/>
            <a:ext cx="4039460" cy="636583"/>
            <a:chOff x="0" y="0"/>
            <a:chExt cx="1207779" cy="190335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1207779" cy="190335"/>
            </a:xfrm>
            <a:custGeom>
              <a:avLst/>
              <a:gdLst/>
              <a:ahLst/>
              <a:cxnLst/>
              <a:rect r="r" b="b" t="t" l="l"/>
              <a:pathLst>
                <a:path h="190335" w="1207779">
                  <a:moveTo>
                    <a:pt x="24915" y="0"/>
                  </a:moveTo>
                  <a:lnTo>
                    <a:pt x="1182863" y="0"/>
                  </a:lnTo>
                  <a:cubicBezTo>
                    <a:pt x="1196623" y="0"/>
                    <a:pt x="1207779" y="11155"/>
                    <a:pt x="1207779" y="24915"/>
                  </a:cubicBezTo>
                  <a:lnTo>
                    <a:pt x="1207779" y="165420"/>
                  </a:lnTo>
                  <a:cubicBezTo>
                    <a:pt x="1207779" y="172028"/>
                    <a:pt x="1205153" y="178365"/>
                    <a:pt x="1200481" y="183038"/>
                  </a:cubicBezTo>
                  <a:cubicBezTo>
                    <a:pt x="1195808" y="187710"/>
                    <a:pt x="1189471" y="190335"/>
                    <a:pt x="1182863" y="190335"/>
                  </a:cubicBezTo>
                  <a:lnTo>
                    <a:pt x="24915" y="190335"/>
                  </a:lnTo>
                  <a:cubicBezTo>
                    <a:pt x="11155" y="190335"/>
                    <a:pt x="0" y="179180"/>
                    <a:pt x="0" y="165420"/>
                  </a:cubicBezTo>
                  <a:lnTo>
                    <a:pt x="0" y="24915"/>
                  </a:lnTo>
                  <a:cubicBezTo>
                    <a:pt x="0" y="11155"/>
                    <a:pt x="11155" y="0"/>
                    <a:pt x="24915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38100"/>
              <a:ext cx="120777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81" id="81"/>
          <p:cNvSpPr txBox="true"/>
          <p:nvPr/>
        </p:nvSpPr>
        <p:spPr>
          <a:xfrm rot="0">
            <a:off x="14233091" y="8377233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22:12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0850958" y="8009383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BernardoFuzzy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0850958" y="8264125"/>
            <a:ext cx="2325017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Oq esse palhaço tá fazendo?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0">
            <a:off x="10850958" y="8684989"/>
            <a:ext cx="186628" cy="195166"/>
          </a:xfrm>
          <a:custGeom>
            <a:avLst/>
            <a:gdLst/>
            <a:ahLst/>
            <a:cxnLst/>
            <a:rect r="r" b="b" t="t" l="l"/>
            <a:pathLst>
              <a:path h="195166" w="186628">
                <a:moveTo>
                  <a:pt x="0" y="0"/>
                </a:moveTo>
                <a:lnTo>
                  <a:pt x="186628" y="0"/>
                </a:lnTo>
                <a:lnTo>
                  <a:pt x="186628" y="195166"/>
                </a:lnTo>
                <a:lnTo>
                  <a:pt x="0" y="19516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5" id="85"/>
          <p:cNvSpPr txBox="true"/>
          <p:nvPr/>
        </p:nvSpPr>
        <p:spPr>
          <a:xfrm rot="0">
            <a:off x="11142361" y="8659648"/>
            <a:ext cx="1004894" cy="231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9"/>
              </a:lnSpc>
            </a:pPr>
            <a:r>
              <a:rPr lang="en-US" sz="1335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Responder</a:t>
            </a:r>
          </a:p>
        </p:txBody>
      </p:sp>
      <p:grpSp>
        <p:nvGrpSpPr>
          <p:cNvPr name="Group 86" id="86"/>
          <p:cNvGrpSpPr/>
          <p:nvPr/>
        </p:nvGrpSpPr>
        <p:grpSpPr>
          <a:xfrm rot="0">
            <a:off x="10840638" y="9034176"/>
            <a:ext cx="603445" cy="603445"/>
            <a:chOff x="0" y="0"/>
            <a:chExt cx="812800" cy="81280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88" id="88"/>
          <p:cNvGrpSpPr/>
          <p:nvPr/>
        </p:nvGrpSpPr>
        <p:grpSpPr>
          <a:xfrm rot="0">
            <a:off x="11548858" y="9034176"/>
            <a:ext cx="3572697" cy="636583"/>
            <a:chOff x="0" y="0"/>
            <a:chExt cx="1068219" cy="190335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1068219" cy="190335"/>
            </a:xfrm>
            <a:custGeom>
              <a:avLst/>
              <a:gdLst/>
              <a:ahLst/>
              <a:cxnLst/>
              <a:rect r="r" b="b" t="t" l="l"/>
              <a:pathLst>
                <a:path h="190335" w="1068219">
                  <a:moveTo>
                    <a:pt x="28171" y="0"/>
                  </a:moveTo>
                  <a:lnTo>
                    <a:pt x="1040048" y="0"/>
                  </a:lnTo>
                  <a:cubicBezTo>
                    <a:pt x="1055606" y="0"/>
                    <a:pt x="1068219" y="12612"/>
                    <a:pt x="1068219" y="28171"/>
                  </a:cubicBezTo>
                  <a:lnTo>
                    <a:pt x="1068219" y="162165"/>
                  </a:lnTo>
                  <a:cubicBezTo>
                    <a:pt x="1068219" y="169636"/>
                    <a:pt x="1065251" y="176801"/>
                    <a:pt x="1059968" y="182084"/>
                  </a:cubicBezTo>
                  <a:cubicBezTo>
                    <a:pt x="1054685" y="187367"/>
                    <a:pt x="1047519" y="190335"/>
                    <a:pt x="1040048" y="190335"/>
                  </a:cubicBezTo>
                  <a:lnTo>
                    <a:pt x="28171" y="190335"/>
                  </a:lnTo>
                  <a:cubicBezTo>
                    <a:pt x="20699" y="190335"/>
                    <a:pt x="13534" y="187367"/>
                    <a:pt x="8251" y="182084"/>
                  </a:cubicBezTo>
                  <a:cubicBezTo>
                    <a:pt x="2968" y="176801"/>
                    <a:pt x="0" y="169636"/>
                    <a:pt x="0" y="162165"/>
                  </a:cubicBezTo>
                  <a:lnTo>
                    <a:pt x="0" y="28171"/>
                  </a:lnTo>
                  <a:cubicBezTo>
                    <a:pt x="0" y="20699"/>
                    <a:pt x="2968" y="13534"/>
                    <a:pt x="8251" y="8251"/>
                  </a:cubicBezTo>
                  <a:cubicBezTo>
                    <a:pt x="13534" y="2968"/>
                    <a:pt x="20699" y="0"/>
                    <a:pt x="2817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106821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91" id="91"/>
          <p:cNvSpPr txBox="true"/>
          <p:nvPr/>
        </p:nvSpPr>
        <p:spPr>
          <a:xfrm rot="0">
            <a:off x="11667224" y="9052303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Vick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1667224" y="9307045"/>
            <a:ext cx="3368360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Olha pro espelho, o único palhaço aqui é VC</a:t>
            </a:r>
          </a:p>
        </p:txBody>
      </p:sp>
      <p:grpSp>
        <p:nvGrpSpPr>
          <p:cNvPr name="Group 93" id="93"/>
          <p:cNvGrpSpPr/>
          <p:nvPr/>
        </p:nvGrpSpPr>
        <p:grpSpPr>
          <a:xfrm rot="0">
            <a:off x="10046833" y="9812712"/>
            <a:ext cx="543178" cy="543178"/>
            <a:chOff x="0" y="0"/>
            <a:chExt cx="812800" cy="812800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7"/>
              <a:stretch>
                <a:fillRect l="-109799" t="-36847" r="-175922" b="-120300"/>
              </a:stretch>
            </a:blipFill>
          </p:spPr>
        </p:sp>
      </p:grpSp>
      <p:grpSp>
        <p:nvGrpSpPr>
          <p:cNvPr name="Group 95" id="95"/>
          <p:cNvGrpSpPr/>
          <p:nvPr/>
        </p:nvGrpSpPr>
        <p:grpSpPr>
          <a:xfrm rot="0">
            <a:off x="10732592" y="9766009"/>
            <a:ext cx="4388964" cy="636583"/>
            <a:chOff x="0" y="0"/>
            <a:chExt cx="1312278" cy="190335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312278" cy="190335"/>
            </a:xfrm>
            <a:custGeom>
              <a:avLst/>
              <a:gdLst/>
              <a:ahLst/>
              <a:cxnLst/>
              <a:rect r="r" b="b" t="t" l="l"/>
              <a:pathLst>
                <a:path h="190335" w="1312278">
                  <a:moveTo>
                    <a:pt x="22931" y="0"/>
                  </a:moveTo>
                  <a:lnTo>
                    <a:pt x="1289347" y="0"/>
                  </a:lnTo>
                  <a:cubicBezTo>
                    <a:pt x="1295429" y="0"/>
                    <a:pt x="1301261" y="2416"/>
                    <a:pt x="1305562" y="6716"/>
                  </a:cubicBezTo>
                  <a:cubicBezTo>
                    <a:pt x="1309862" y="11017"/>
                    <a:pt x="1312278" y="16850"/>
                    <a:pt x="1312278" y="22931"/>
                  </a:cubicBezTo>
                  <a:lnTo>
                    <a:pt x="1312278" y="167404"/>
                  </a:lnTo>
                  <a:cubicBezTo>
                    <a:pt x="1312278" y="173486"/>
                    <a:pt x="1309862" y="179318"/>
                    <a:pt x="1305562" y="183619"/>
                  </a:cubicBezTo>
                  <a:cubicBezTo>
                    <a:pt x="1301261" y="187919"/>
                    <a:pt x="1295429" y="190335"/>
                    <a:pt x="1289347" y="190335"/>
                  </a:cubicBezTo>
                  <a:lnTo>
                    <a:pt x="22931" y="190335"/>
                  </a:lnTo>
                  <a:cubicBezTo>
                    <a:pt x="16850" y="190335"/>
                    <a:pt x="11017" y="187919"/>
                    <a:pt x="6716" y="183619"/>
                  </a:cubicBezTo>
                  <a:cubicBezTo>
                    <a:pt x="2416" y="179318"/>
                    <a:pt x="0" y="173486"/>
                    <a:pt x="0" y="167404"/>
                  </a:cubicBezTo>
                  <a:lnTo>
                    <a:pt x="0" y="22931"/>
                  </a:lnTo>
                  <a:cubicBezTo>
                    <a:pt x="0" y="16850"/>
                    <a:pt x="2416" y="11017"/>
                    <a:pt x="6716" y="6716"/>
                  </a:cubicBezTo>
                  <a:cubicBezTo>
                    <a:pt x="11017" y="2416"/>
                    <a:pt x="16850" y="0"/>
                    <a:pt x="2293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1312278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98" id="98"/>
          <p:cNvSpPr txBox="true"/>
          <p:nvPr/>
        </p:nvSpPr>
        <p:spPr>
          <a:xfrm rot="0">
            <a:off x="10850958" y="9784137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LuccaBorges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0850958" y="10038879"/>
            <a:ext cx="4049312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Volta pra sua antiga escola, aqui não é o seu LUGAR!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49500" y="1587506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5345" y="2671859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8"/>
                </a:lnTo>
                <a:lnTo>
                  <a:pt x="0" y="687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64220" y="2750354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69" y="0"/>
                </a:lnTo>
                <a:lnTo>
                  <a:pt x="151769" y="530198"/>
                </a:lnTo>
                <a:lnTo>
                  <a:pt x="0" y="5301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874728" y="3561946"/>
            <a:ext cx="731523" cy="731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874728" y="6810689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3713209" y="3610331"/>
            <a:ext cx="3719226" cy="683138"/>
            <a:chOff x="0" y="0"/>
            <a:chExt cx="979549" cy="1799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9549" cy="179921"/>
            </a:xfrm>
            <a:custGeom>
              <a:avLst/>
              <a:gdLst/>
              <a:ahLst/>
              <a:cxnLst/>
              <a:rect r="r" b="b" t="t" l="l"/>
              <a:pathLst>
                <a:path h="179921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25800"/>
                  </a:lnTo>
                  <a:cubicBezTo>
                    <a:pt x="979549" y="140154"/>
                    <a:pt x="973847" y="153920"/>
                    <a:pt x="963697" y="164069"/>
                  </a:cubicBezTo>
                  <a:cubicBezTo>
                    <a:pt x="953548" y="174219"/>
                    <a:pt x="939782" y="179921"/>
                    <a:pt x="925428" y="179921"/>
                  </a:cubicBezTo>
                  <a:lnTo>
                    <a:pt x="54121" y="179921"/>
                  </a:lnTo>
                  <a:cubicBezTo>
                    <a:pt x="39768" y="179921"/>
                    <a:pt x="26002" y="174219"/>
                    <a:pt x="15852" y="164069"/>
                  </a:cubicBezTo>
                  <a:cubicBezTo>
                    <a:pt x="5702" y="153920"/>
                    <a:pt x="0" y="140154"/>
                    <a:pt x="0" y="125800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979549" cy="218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976055" y="4525443"/>
            <a:ext cx="3840611" cy="629321"/>
            <a:chOff x="0" y="0"/>
            <a:chExt cx="1011519" cy="16574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1519" cy="165747"/>
            </a:xfrm>
            <a:custGeom>
              <a:avLst/>
              <a:gdLst/>
              <a:ahLst/>
              <a:cxnLst/>
              <a:rect r="r" b="b" t="t" l="l"/>
              <a:pathLst>
                <a:path h="165747" w="1011519">
                  <a:moveTo>
                    <a:pt x="52411" y="0"/>
                  </a:moveTo>
                  <a:lnTo>
                    <a:pt x="959108" y="0"/>
                  </a:lnTo>
                  <a:cubicBezTo>
                    <a:pt x="973008" y="0"/>
                    <a:pt x="986339" y="5522"/>
                    <a:pt x="996168" y="15351"/>
                  </a:cubicBezTo>
                  <a:cubicBezTo>
                    <a:pt x="1005997" y="25180"/>
                    <a:pt x="1011519" y="38511"/>
                    <a:pt x="1011519" y="52411"/>
                  </a:cubicBezTo>
                  <a:lnTo>
                    <a:pt x="1011519" y="113336"/>
                  </a:lnTo>
                  <a:cubicBezTo>
                    <a:pt x="1011519" y="127236"/>
                    <a:pt x="1005997" y="140567"/>
                    <a:pt x="996168" y="150396"/>
                  </a:cubicBezTo>
                  <a:cubicBezTo>
                    <a:pt x="986339" y="160225"/>
                    <a:pt x="973008" y="165747"/>
                    <a:pt x="959108" y="165747"/>
                  </a:cubicBezTo>
                  <a:lnTo>
                    <a:pt x="52411" y="165747"/>
                  </a:lnTo>
                  <a:cubicBezTo>
                    <a:pt x="38511" y="165747"/>
                    <a:pt x="25180" y="160225"/>
                    <a:pt x="15351" y="150396"/>
                  </a:cubicBezTo>
                  <a:cubicBezTo>
                    <a:pt x="5522" y="140567"/>
                    <a:pt x="0" y="127236"/>
                    <a:pt x="0" y="113336"/>
                  </a:cubicBezTo>
                  <a:lnTo>
                    <a:pt x="0" y="52411"/>
                  </a:lnTo>
                  <a:cubicBezTo>
                    <a:pt x="0" y="38511"/>
                    <a:pt x="5522" y="25180"/>
                    <a:pt x="15351" y="15351"/>
                  </a:cubicBezTo>
                  <a:cubicBezTo>
                    <a:pt x="25180" y="5522"/>
                    <a:pt x="38511" y="0"/>
                    <a:pt x="52411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11519" cy="203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753359" y="5559079"/>
            <a:ext cx="3719226" cy="599477"/>
            <a:chOff x="0" y="0"/>
            <a:chExt cx="979549" cy="1578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899267" y="5688671"/>
            <a:ext cx="339866" cy="340292"/>
          </a:xfrm>
          <a:custGeom>
            <a:avLst/>
            <a:gdLst/>
            <a:ahLst/>
            <a:cxnLst/>
            <a:rect r="r" b="b" t="t" l="l"/>
            <a:pathLst>
              <a:path h="340292" w="339866">
                <a:moveTo>
                  <a:pt x="0" y="0"/>
                </a:moveTo>
                <a:lnTo>
                  <a:pt x="339867" y="0"/>
                </a:lnTo>
                <a:lnTo>
                  <a:pt x="339867" y="340292"/>
                </a:lnTo>
                <a:lnTo>
                  <a:pt x="0" y="3402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2874728" y="6417694"/>
            <a:ext cx="4125922" cy="1007548"/>
            <a:chOff x="0" y="0"/>
            <a:chExt cx="1086663" cy="26536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86663" cy="265362"/>
            </a:xfrm>
            <a:custGeom>
              <a:avLst/>
              <a:gdLst/>
              <a:ahLst/>
              <a:cxnLst/>
              <a:rect r="r" b="b" t="t" l="l"/>
              <a:pathLst>
                <a:path h="265362" w="1086663">
                  <a:moveTo>
                    <a:pt x="48787" y="0"/>
                  </a:moveTo>
                  <a:lnTo>
                    <a:pt x="1037876" y="0"/>
                  </a:lnTo>
                  <a:cubicBezTo>
                    <a:pt x="1064820" y="0"/>
                    <a:pt x="1086663" y="21843"/>
                    <a:pt x="1086663" y="48787"/>
                  </a:cubicBezTo>
                  <a:lnTo>
                    <a:pt x="1086663" y="216576"/>
                  </a:lnTo>
                  <a:cubicBezTo>
                    <a:pt x="1086663" y="243520"/>
                    <a:pt x="1064820" y="265362"/>
                    <a:pt x="1037876" y="265362"/>
                  </a:cubicBezTo>
                  <a:lnTo>
                    <a:pt x="48787" y="265362"/>
                  </a:lnTo>
                  <a:cubicBezTo>
                    <a:pt x="21843" y="265362"/>
                    <a:pt x="0" y="243520"/>
                    <a:pt x="0" y="216576"/>
                  </a:cubicBezTo>
                  <a:lnTo>
                    <a:pt x="0" y="48787"/>
                  </a:lnTo>
                  <a:cubicBezTo>
                    <a:pt x="0" y="21843"/>
                    <a:pt x="21843" y="0"/>
                    <a:pt x="48787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086663" cy="303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775493" y="7587167"/>
            <a:ext cx="3804156" cy="741760"/>
            <a:chOff x="0" y="0"/>
            <a:chExt cx="1001918" cy="19536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872368" y="8443227"/>
            <a:ext cx="4303228" cy="1162055"/>
            <a:chOff x="0" y="0"/>
            <a:chExt cx="1133360" cy="30605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33360" cy="306056"/>
            </a:xfrm>
            <a:custGeom>
              <a:avLst/>
              <a:gdLst/>
              <a:ahLst/>
              <a:cxnLst/>
              <a:rect r="r" b="b" t="t" l="l"/>
              <a:pathLst>
                <a:path h="306056" w="1133360">
                  <a:moveTo>
                    <a:pt x="46776" y="0"/>
                  </a:moveTo>
                  <a:lnTo>
                    <a:pt x="1086584" y="0"/>
                  </a:lnTo>
                  <a:cubicBezTo>
                    <a:pt x="1098990" y="0"/>
                    <a:pt x="1110888" y="4928"/>
                    <a:pt x="1119660" y="13701"/>
                  </a:cubicBezTo>
                  <a:cubicBezTo>
                    <a:pt x="1128432" y="22473"/>
                    <a:pt x="1133360" y="34371"/>
                    <a:pt x="1133360" y="46776"/>
                  </a:cubicBezTo>
                  <a:lnTo>
                    <a:pt x="1133360" y="259279"/>
                  </a:lnTo>
                  <a:cubicBezTo>
                    <a:pt x="1133360" y="271685"/>
                    <a:pt x="1128432" y="283583"/>
                    <a:pt x="1119660" y="292355"/>
                  </a:cubicBezTo>
                  <a:cubicBezTo>
                    <a:pt x="1110888" y="301127"/>
                    <a:pt x="1098990" y="306056"/>
                    <a:pt x="1086584" y="306056"/>
                  </a:cubicBezTo>
                  <a:lnTo>
                    <a:pt x="46776" y="306056"/>
                  </a:lnTo>
                  <a:cubicBezTo>
                    <a:pt x="34371" y="306056"/>
                    <a:pt x="22473" y="301127"/>
                    <a:pt x="13701" y="292355"/>
                  </a:cubicBezTo>
                  <a:cubicBezTo>
                    <a:pt x="4928" y="283583"/>
                    <a:pt x="0" y="271685"/>
                    <a:pt x="0" y="259279"/>
                  </a:cubicBezTo>
                  <a:lnTo>
                    <a:pt x="0" y="46776"/>
                  </a:lnTo>
                  <a:cubicBezTo>
                    <a:pt x="0" y="34371"/>
                    <a:pt x="4928" y="22473"/>
                    <a:pt x="13701" y="13701"/>
                  </a:cubicBezTo>
                  <a:cubicBezTo>
                    <a:pt x="22473" y="4928"/>
                    <a:pt x="34371" y="0"/>
                    <a:pt x="46776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133360" cy="3441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813622" y="2766499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855259" y="3657099"/>
            <a:ext cx="3724390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Oi, Hugo.  Vc pode tirar o vídeo da minha dança de sexta do ar?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225517" y="4535538"/>
            <a:ext cx="3526538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Pq?? Tá hilário. Todo mundo da escola tá achando mto engraçado.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917988" y="5695387"/>
            <a:ext cx="3065358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Mas eu n. Vc pode tira do ar?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986989" y="6455998"/>
            <a:ext cx="3942778" cy="873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Sem chance. Acabei de ganhar 10k visualizações. Nunca tive tantas visualizações. LoL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957426" y="7657250"/>
            <a:ext cx="3622223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Isso não é uma piada para mim. É humilhante e constrangedor.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974534" y="8438951"/>
            <a:ext cx="4105661" cy="1166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Hmm.. Eu n tinha pensado sobre isso. É pq estou ganhando mtos seguidores novos.. Mas amanhã eu retiro do ar, prometo.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7034249" y="4410282"/>
            <a:ext cx="796372" cy="796372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2935906" y="5354789"/>
            <a:ext cx="731523" cy="731523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7143733" y="6513766"/>
            <a:ext cx="796372" cy="796372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2897776" y="7539542"/>
            <a:ext cx="731523" cy="731523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7232595" y="8624202"/>
            <a:ext cx="796372" cy="796372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3737762" y="9790225"/>
            <a:ext cx="3804156" cy="741760"/>
            <a:chOff x="0" y="0"/>
            <a:chExt cx="1001918" cy="195361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3919696" y="9860307"/>
            <a:ext cx="3622223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Obrigado.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2860045" y="9742600"/>
            <a:ext cx="731523" cy="731523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8737585" y="3078596"/>
            <a:ext cx="7756462" cy="547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Discuta por que é importante obter o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consentimento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de alguém antes de postar uma foto ou vídeo dela.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Vick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defendeu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nessa conversa? Ele está certo em fazer isso?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Como você percebe a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intenção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de Hugo nesse momento? Ele tentou humilhar Vick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propósito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percebeu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como isso poderia afetá-lo?</a:t>
            </a:r>
          </a:p>
          <a:p>
            <a:pPr algn="l">
              <a:lnSpc>
                <a:spcPts val="3651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96262" y="1312676"/>
            <a:ext cx="4583200" cy="9099491"/>
          </a:xfrm>
          <a:custGeom>
            <a:avLst/>
            <a:gdLst/>
            <a:ahLst/>
            <a:cxnLst/>
            <a:rect r="r" b="b" t="t" l="l"/>
            <a:pathLst>
              <a:path h="9099491" w="4583200">
                <a:moveTo>
                  <a:pt x="0" y="0"/>
                </a:moveTo>
                <a:lnTo>
                  <a:pt x="4583199" y="0"/>
                </a:lnTo>
                <a:lnTo>
                  <a:pt x="4583199" y="9099492"/>
                </a:lnTo>
                <a:lnTo>
                  <a:pt x="0" y="90994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54833" y="6466680"/>
            <a:ext cx="1535187" cy="153518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00" t="0" r="-2500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600950" y="5792068"/>
            <a:ext cx="1233446" cy="459552"/>
            <a:chOff x="0" y="0"/>
            <a:chExt cx="324858" cy="1210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52907" y="2236768"/>
            <a:ext cx="1233446" cy="459552"/>
            <a:chOff x="0" y="0"/>
            <a:chExt cx="324858" cy="12103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CB151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03316" y="2923274"/>
            <a:ext cx="1532629" cy="153262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38888" t="0" r="-38888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503316" y="6466680"/>
            <a:ext cx="1532629" cy="1532629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24976" r="0" b="-24976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652907" y="5792068"/>
            <a:ext cx="1233446" cy="459552"/>
            <a:chOff x="0" y="0"/>
            <a:chExt cx="324858" cy="12103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88D85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00950" y="2236768"/>
            <a:ext cx="1233446" cy="459552"/>
            <a:chOff x="0" y="0"/>
            <a:chExt cx="324858" cy="12103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7044F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454833" y="2923274"/>
            <a:ext cx="1532629" cy="153262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109799" t="-36847" r="-175922" b="-12030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56215" y="2763118"/>
            <a:ext cx="5481684" cy="6848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Identifique quais comportamentos podem ser classificados como deslealdade.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Como você acha que Lucca, Hannah e Bernardo contribuem para o comportamento de manada que ocorreu nessa situação? Você acha que eles refletiram criticamente sobre como suas ações e comentários podem ferir os sentimentos de Vick?</a:t>
            </a:r>
          </a:p>
          <a:p>
            <a:pPr algn="l">
              <a:lnSpc>
                <a:spcPts val="3651"/>
              </a:lnSpc>
            </a:pPr>
          </a:p>
          <a:p>
            <a:pPr algn="l">
              <a:lnSpc>
                <a:spcPts val="3651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7729575" y="5734918"/>
            <a:ext cx="1260446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Hugo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503316" y="2256093"/>
            <a:ext cx="175102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Hannah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470384" y="5734918"/>
            <a:ext cx="1598491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Bernardo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52288" y="2248213"/>
            <a:ext cx="175102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Lucca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853246" y="2418919"/>
            <a:ext cx="4875658" cy="7156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Lucca: Eu não acredito que seu vídeo viralizou [risada]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Eu sei!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Hannah: Mas você não disse que ele tinha pedido para tirar o vídeo do ar?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[risadas] Sim, ele pediu, mas eu ainda enviei no grupo de futebol da escola antes de deletar o vídeo.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Bernardo: Ah! Por isso que todo mundo ainda repostou no Snap!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SIM! [risada] Só que agora tecnicamente eu não tenho nenhuma relação com isso!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383642" y="1883058"/>
            <a:ext cx="4875658" cy="357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4"/>
              </a:lnSpc>
            </a:pPr>
            <a:r>
              <a:rPr lang="en-US" sz="2045" u="sng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Transcrição da Ligação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517426" y="2796295"/>
            <a:ext cx="6482034" cy="5022482"/>
            <a:chOff x="0" y="0"/>
            <a:chExt cx="1707202" cy="13227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7202" cy="1322794"/>
            </a:xfrm>
            <a:custGeom>
              <a:avLst/>
              <a:gdLst/>
              <a:ahLst/>
              <a:cxnLst/>
              <a:rect r="r" b="b" t="t" l="l"/>
              <a:pathLst>
                <a:path h="1322794" w="1707202">
                  <a:moveTo>
                    <a:pt x="60913" y="0"/>
                  </a:moveTo>
                  <a:lnTo>
                    <a:pt x="1646290" y="0"/>
                  </a:lnTo>
                  <a:cubicBezTo>
                    <a:pt x="1662445" y="0"/>
                    <a:pt x="1677938" y="6418"/>
                    <a:pt x="1689361" y="17841"/>
                  </a:cubicBezTo>
                  <a:cubicBezTo>
                    <a:pt x="1700785" y="29264"/>
                    <a:pt x="1707202" y="44758"/>
                    <a:pt x="1707202" y="60913"/>
                  </a:cubicBezTo>
                  <a:lnTo>
                    <a:pt x="1707202" y="1261881"/>
                  </a:lnTo>
                  <a:cubicBezTo>
                    <a:pt x="1707202" y="1278036"/>
                    <a:pt x="1700785" y="1293529"/>
                    <a:pt x="1689361" y="1304953"/>
                  </a:cubicBezTo>
                  <a:cubicBezTo>
                    <a:pt x="1677938" y="1316376"/>
                    <a:pt x="1662445" y="1322794"/>
                    <a:pt x="1646290" y="1322794"/>
                  </a:cubicBezTo>
                  <a:lnTo>
                    <a:pt x="60913" y="1322794"/>
                  </a:lnTo>
                  <a:cubicBezTo>
                    <a:pt x="44758" y="1322794"/>
                    <a:pt x="29264" y="1316376"/>
                    <a:pt x="17841" y="1304953"/>
                  </a:cubicBezTo>
                  <a:cubicBezTo>
                    <a:pt x="6418" y="1293529"/>
                    <a:pt x="0" y="1278036"/>
                    <a:pt x="0" y="1261881"/>
                  </a:cubicBezTo>
                  <a:lnTo>
                    <a:pt x="0" y="60913"/>
                  </a:lnTo>
                  <a:cubicBezTo>
                    <a:pt x="0" y="44758"/>
                    <a:pt x="6418" y="29264"/>
                    <a:pt x="17841" y="17841"/>
                  </a:cubicBezTo>
                  <a:cubicBezTo>
                    <a:pt x="29264" y="6418"/>
                    <a:pt x="44758" y="0"/>
                    <a:pt x="60913" y="0"/>
                  </a:cubicBezTo>
                  <a:close/>
                </a:path>
              </a:pathLst>
            </a:custGeom>
            <a:solidFill>
              <a:srgbClr val="7044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07202" cy="13608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761865" y="2983478"/>
            <a:ext cx="1072938" cy="107293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t="0" r="-2500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915696" y="5631522"/>
            <a:ext cx="5915275" cy="1121302"/>
          </a:xfrm>
          <a:custGeom>
            <a:avLst/>
            <a:gdLst/>
            <a:ahLst/>
            <a:cxnLst/>
            <a:rect r="r" b="b" t="t" l="l"/>
            <a:pathLst>
              <a:path h="1121302" w="5915275">
                <a:moveTo>
                  <a:pt x="0" y="0"/>
                </a:moveTo>
                <a:lnTo>
                  <a:pt x="5915276" y="0"/>
                </a:lnTo>
                <a:lnTo>
                  <a:pt x="5915276" y="1121302"/>
                </a:lnTo>
                <a:lnTo>
                  <a:pt x="0" y="11213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915696" y="4134141"/>
            <a:ext cx="5481684" cy="1362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Que ridículo. O Vick sentiu tanto o vídeo que teve q me mandar uma DM fazendo mimimi. Olha isso!!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948227" y="5096715"/>
            <a:ext cx="449154" cy="421643"/>
          </a:xfrm>
          <a:custGeom>
            <a:avLst/>
            <a:gdLst/>
            <a:ahLst/>
            <a:cxnLst/>
            <a:rect r="r" b="b" t="t" l="l"/>
            <a:pathLst>
              <a:path h="421643" w="449154">
                <a:moveTo>
                  <a:pt x="0" y="0"/>
                </a:moveTo>
                <a:lnTo>
                  <a:pt x="449153" y="0"/>
                </a:lnTo>
                <a:lnTo>
                  <a:pt x="449153" y="421642"/>
                </a:lnTo>
                <a:lnTo>
                  <a:pt x="0" y="4216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144355" y="7016092"/>
            <a:ext cx="569541" cy="579016"/>
          </a:xfrm>
          <a:custGeom>
            <a:avLst/>
            <a:gdLst/>
            <a:ahLst/>
            <a:cxnLst/>
            <a:rect r="r" b="b" t="t" l="l"/>
            <a:pathLst>
              <a:path h="579016" w="569541">
                <a:moveTo>
                  <a:pt x="0" y="0"/>
                </a:moveTo>
                <a:lnTo>
                  <a:pt x="569541" y="0"/>
                </a:lnTo>
                <a:lnTo>
                  <a:pt x="569541" y="579015"/>
                </a:lnTo>
                <a:lnTo>
                  <a:pt x="0" y="5790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002777" y="7016092"/>
            <a:ext cx="657972" cy="579016"/>
          </a:xfrm>
          <a:custGeom>
            <a:avLst/>
            <a:gdLst/>
            <a:ahLst/>
            <a:cxnLst/>
            <a:rect r="r" b="b" t="t" l="l"/>
            <a:pathLst>
              <a:path h="579016" w="657972">
                <a:moveTo>
                  <a:pt x="0" y="0"/>
                </a:moveTo>
                <a:lnTo>
                  <a:pt x="657972" y="0"/>
                </a:lnTo>
                <a:lnTo>
                  <a:pt x="657972" y="579015"/>
                </a:lnTo>
                <a:lnTo>
                  <a:pt x="0" y="579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53614" y="3489401"/>
            <a:ext cx="7236407" cy="4105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Por que você acha que Hugo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agravou a situação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ao postar essa captura de tela nas redes sociais?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Se você encontrasse uma postagem como essa online, o que faria?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Discuta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quais você acha que são suas responsabilidades online como um bom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cidadão digital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3651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002777" y="3267319"/>
            <a:ext cx="116498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@Hugo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55031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DAGcSJ79sPo</dc:identifier>
  <dcterms:modified xsi:type="dcterms:W3CDTF">2011-08-01T06:04:30Z</dcterms:modified>
  <cp:revision>1</cp:revision>
  <dc:title>#39 - Viralizei!</dc:title>
</cp:coreProperties>
</file>