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Glacial Indifference" charset="1" panose="00000000000000000000"/>
      <p:regular r:id="rId15"/>
    </p:embeddedFont>
    <p:embeddedFont>
      <p:font typeface="Open Sans Bold" charset="1" panose="020B08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4.jpeg" Type="http://schemas.openxmlformats.org/officeDocument/2006/relationships/image"/><Relationship Id="rId12" Target="../media/image25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6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12397" y="3692842"/>
            <a:ext cx="4546740" cy="4114800"/>
          </a:xfrm>
          <a:custGeom>
            <a:avLst/>
            <a:gdLst/>
            <a:ahLst/>
            <a:cxnLst/>
            <a:rect r="r" b="b" t="t" l="l"/>
            <a:pathLst>
              <a:path h="4114800" w="454674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1103" y="6172200"/>
            <a:ext cx="6391922" cy="4114800"/>
          </a:xfrm>
          <a:custGeom>
            <a:avLst/>
            <a:gdLst/>
            <a:ahLst/>
            <a:cxnLst/>
            <a:rect r="r" b="b" t="t" l="l"/>
            <a:pathLst>
              <a:path h="4114800" w="6391922">
                <a:moveTo>
                  <a:pt x="0" y="0"/>
                </a:moveTo>
                <a:lnTo>
                  <a:pt x="6391922" y="0"/>
                </a:lnTo>
                <a:lnTo>
                  <a:pt x="63919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30254" y="3946572"/>
            <a:ext cx="11834551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Relacionamentos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915850" y="5105257"/>
            <a:ext cx="12169917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Saudáveis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5373">
            <a:off x="7654957" y="3472208"/>
            <a:ext cx="2978086" cy="4114800"/>
          </a:xfrm>
          <a:custGeom>
            <a:avLst/>
            <a:gdLst/>
            <a:ahLst/>
            <a:cxnLst/>
            <a:rect r="r" b="b" t="t" l="l"/>
            <a:pathLst>
              <a:path h="4114800" w="2978086">
                <a:moveTo>
                  <a:pt x="0" y="0"/>
                </a:moveTo>
                <a:lnTo>
                  <a:pt x="2978086" y="0"/>
                </a:lnTo>
                <a:lnTo>
                  <a:pt x="29780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331641" y="1680043"/>
            <a:ext cx="12091784" cy="8322020"/>
          </a:xfrm>
          <a:prstGeom prst="rect">
            <a:avLst/>
          </a:prstGeom>
        </p:spPr>
      </p:pic>
      <p:sp>
        <p:nvSpPr>
          <p:cNvPr name="Freeform 6" id="6"/>
          <p:cNvSpPr/>
          <p:nvPr/>
        </p:nvSpPr>
        <p:spPr>
          <a:xfrm flipH="false" flipV="false" rot="0">
            <a:off x="12618208" y="7529638"/>
            <a:ext cx="1464777" cy="1464777"/>
          </a:xfrm>
          <a:custGeom>
            <a:avLst/>
            <a:gdLst/>
            <a:ahLst/>
            <a:cxnLst/>
            <a:rect r="r" b="b" t="t" l="l"/>
            <a:pathLst>
              <a:path h="1464777" w="1464777">
                <a:moveTo>
                  <a:pt x="0" y="0"/>
                </a:moveTo>
                <a:lnTo>
                  <a:pt x="1464776" y="0"/>
                </a:lnTo>
                <a:lnTo>
                  <a:pt x="1464776" y="1464777"/>
                </a:lnTo>
                <a:lnTo>
                  <a:pt x="0" y="1464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618208" y="5697777"/>
            <a:ext cx="5331198" cy="1359847"/>
            <a:chOff x="0" y="0"/>
            <a:chExt cx="7108264" cy="18131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13129" cy="1813129"/>
            </a:xfrm>
            <a:custGeom>
              <a:avLst/>
              <a:gdLst/>
              <a:ahLst/>
              <a:cxnLst/>
              <a:rect r="r" b="b" t="t" l="l"/>
              <a:pathLst>
                <a:path h="1813129" w="1813129">
                  <a:moveTo>
                    <a:pt x="0" y="0"/>
                  </a:moveTo>
                  <a:lnTo>
                    <a:pt x="1813129" y="0"/>
                  </a:lnTo>
                  <a:lnTo>
                    <a:pt x="1813129" y="1813129"/>
                  </a:lnTo>
                  <a:lnTo>
                    <a:pt x="0" y="1813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258427" y="157975"/>
              <a:ext cx="6849836" cy="1170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363"/>
                </a:lnSpc>
              </a:pPr>
              <a:r>
                <a:rPr lang="en-US" b="true" sz="5259">
                  <a:solidFill>
                    <a:srgbClr val="27181C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77%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618208" y="3756751"/>
            <a:ext cx="5331198" cy="1464777"/>
            <a:chOff x="0" y="0"/>
            <a:chExt cx="7108264" cy="19530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53035" cy="1953035"/>
            </a:xfrm>
            <a:custGeom>
              <a:avLst/>
              <a:gdLst/>
              <a:ahLst/>
              <a:cxnLst/>
              <a:rect r="r" b="b" t="t" l="l"/>
              <a:pathLst>
                <a:path h="1953035" w="1953035">
                  <a:moveTo>
                    <a:pt x="0" y="0"/>
                  </a:moveTo>
                  <a:lnTo>
                    <a:pt x="1953035" y="0"/>
                  </a:lnTo>
                  <a:lnTo>
                    <a:pt x="1953035" y="1953035"/>
                  </a:lnTo>
                  <a:lnTo>
                    <a:pt x="0" y="1953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258427" y="263796"/>
              <a:ext cx="6849836" cy="1170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363"/>
                </a:lnSpc>
              </a:pPr>
              <a:r>
                <a:rPr lang="en-US" b="true" sz="5259">
                  <a:solidFill>
                    <a:srgbClr val="27181C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81%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-895903" y="5841053"/>
            <a:ext cx="4470386" cy="4573285"/>
          </a:xfrm>
          <a:custGeom>
            <a:avLst/>
            <a:gdLst/>
            <a:ahLst/>
            <a:cxnLst/>
            <a:rect r="r" b="b" t="t" l="l"/>
            <a:pathLst>
              <a:path h="4573285" w="4470386">
                <a:moveTo>
                  <a:pt x="0" y="0"/>
                </a:moveTo>
                <a:lnTo>
                  <a:pt x="4470386" y="0"/>
                </a:lnTo>
                <a:lnTo>
                  <a:pt x="4470386" y="4573285"/>
                </a:lnTo>
                <a:lnTo>
                  <a:pt x="0" y="45732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-259081" y="1783708"/>
            <a:ext cx="13273230" cy="90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13-16 Anos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39290" y="9287697"/>
            <a:ext cx="6447729" cy="430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6"/>
              </a:lnSpc>
            </a:pPr>
            <a:r>
              <a:rPr lang="en-US" sz="2554">
                <a:solidFill>
                  <a:srgbClr val="27181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Fonte: Mobile Time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514296" y="1530750"/>
            <a:ext cx="5137377" cy="1836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Redes Sociais mais Utilizadas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12028" y="7787016"/>
            <a:ext cx="5137377" cy="90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62%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62882">
            <a:off x="12076564" y="1965428"/>
            <a:ext cx="5248978" cy="7419050"/>
          </a:xfrm>
          <a:custGeom>
            <a:avLst/>
            <a:gdLst/>
            <a:ahLst/>
            <a:cxnLst/>
            <a:rect r="r" b="b" t="t" l="l"/>
            <a:pathLst>
              <a:path h="7419050" w="5248978">
                <a:moveTo>
                  <a:pt x="0" y="0"/>
                </a:moveTo>
                <a:lnTo>
                  <a:pt x="5248977" y="0"/>
                </a:lnTo>
                <a:lnTo>
                  <a:pt x="5248977" y="7419050"/>
                </a:lnTo>
                <a:lnTo>
                  <a:pt x="0" y="74190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99434">
            <a:off x="7463771" y="1940839"/>
            <a:ext cx="5248978" cy="7419050"/>
          </a:xfrm>
          <a:custGeom>
            <a:avLst/>
            <a:gdLst/>
            <a:ahLst/>
            <a:cxnLst/>
            <a:rect r="r" b="b" t="t" l="l"/>
            <a:pathLst>
              <a:path h="7419050" w="5248978">
                <a:moveTo>
                  <a:pt x="0" y="0"/>
                </a:moveTo>
                <a:lnTo>
                  <a:pt x="5248977" y="0"/>
                </a:lnTo>
                <a:lnTo>
                  <a:pt x="5248977" y="7419049"/>
                </a:lnTo>
                <a:lnTo>
                  <a:pt x="0" y="74190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-312491">
            <a:off x="648534" y="1846016"/>
            <a:ext cx="2756571" cy="2756571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9"/>
              <a:stretch>
                <a:fillRect l="-35591" t="-6548" r="-130389" b="-70732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377691">
            <a:off x="3465489" y="2603454"/>
            <a:ext cx="2873453" cy="2873453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10"/>
              <a:stretch>
                <a:fillRect l="-141644" t="-3450" r="-99790" b="-124121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-605500">
            <a:off x="991825" y="5349802"/>
            <a:ext cx="2991095" cy="2991095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11"/>
              <a:stretch>
                <a:fillRect l="-128578" t="-3718" r="-57038" b="-86708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568415">
            <a:off x="3750262" y="6526106"/>
            <a:ext cx="2990759" cy="2990759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347460"/>
            </a:xfrm>
            <a:custGeom>
              <a:avLst/>
              <a:gdLst/>
              <a:ahLst/>
              <a:cxnLst/>
              <a:rect r="r" b="b" t="t" l="l"/>
              <a:pathLst>
                <a:path h="6347460" w="635000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8140" y="358140"/>
              <a:ext cx="5632450" cy="5633720"/>
            </a:xfrm>
            <a:custGeom>
              <a:avLst/>
              <a:gdLst/>
              <a:ahLst/>
              <a:cxnLst/>
              <a:rect r="r" b="b" t="t" l="l"/>
              <a:pathLst>
                <a:path h="5633720" w="563245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12"/>
              <a:stretch>
                <a:fillRect l="-99401" t="-12029" r="-92297" b="-8239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50148">
            <a:off x="8632713" y="2351129"/>
            <a:ext cx="4886823" cy="6907171"/>
          </a:xfrm>
          <a:custGeom>
            <a:avLst/>
            <a:gdLst/>
            <a:ahLst/>
            <a:cxnLst/>
            <a:rect r="r" b="b" t="t" l="l"/>
            <a:pathLst>
              <a:path h="6907171" w="4886823">
                <a:moveTo>
                  <a:pt x="0" y="0"/>
                </a:moveTo>
                <a:lnTo>
                  <a:pt x="4886824" y="0"/>
                </a:lnTo>
                <a:lnTo>
                  <a:pt x="4886824" y="6907171"/>
                </a:lnTo>
                <a:lnTo>
                  <a:pt x="0" y="69071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45388">
            <a:off x="4257177" y="2351129"/>
            <a:ext cx="4886823" cy="6907171"/>
          </a:xfrm>
          <a:custGeom>
            <a:avLst/>
            <a:gdLst/>
            <a:ahLst/>
            <a:cxnLst/>
            <a:rect r="r" b="b" t="t" l="l"/>
            <a:pathLst>
              <a:path h="6907171" w="4886823">
                <a:moveTo>
                  <a:pt x="0" y="0"/>
                </a:moveTo>
                <a:lnTo>
                  <a:pt x="4886823" y="0"/>
                </a:lnTo>
                <a:lnTo>
                  <a:pt x="4886823" y="6907171"/>
                </a:lnTo>
                <a:lnTo>
                  <a:pt x="0" y="69071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2228" y="5220982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2228" y="308072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46592" y="7552572"/>
            <a:ext cx="1769380" cy="1782750"/>
          </a:xfrm>
          <a:custGeom>
            <a:avLst/>
            <a:gdLst/>
            <a:ahLst/>
            <a:cxnLst/>
            <a:rect r="r" b="b" t="t" l="l"/>
            <a:pathLst>
              <a:path h="1782750" w="1769380">
                <a:moveTo>
                  <a:pt x="0" y="0"/>
                </a:moveTo>
                <a:lnTo>
                  <a:pt x="1769380" y="0"/>
                </a:lnTo>
                <a:lnTo>
                  <a:pt x="1769380" y="1782750"/>
                </a:lnTo>
                <a:lnTo>
                  <a:pt x="0" y="1782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4479" y="3091534"/>
            <a:ext cx="1295670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 importante respeitar a privacidade e o tempo da outra pessoa nas redes sociais. Ninguém deve se sentir pressionado a responder imediatamente ou a compartilhar tudo.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44479" y="5231789"/>
            <a:ext cx="12145802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 um relacionamento, seja de amizade ou namoro, deve haver respeito. Não é saudável controlar o outro ou ficar monitorando o que a pessoa faz online.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44479" y="7296935"/>
            <a:ext cx="12145802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Algumas atitudes podem ser sinais de que algo não está certo, como querer saber tudo o que a outra pessoa faz online ou ficar bravo se não receber respostas rápidas. Precisamos ficar atentos a esses sinais.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DAGcLE0hq_4</dc:identifier>
  <dcterms:modified xsi:type="dcterms:W3CDTF">2011-08-01T06:04:30Z</dcterms:modified>
  <cp:revision>1</cp:revision>
  <dc:title>#38 - Relacionamentos Online Saudáveis</dc:title>
</cp:coreProperties>
</file>