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lacial Indifference Bold" charset="1" panose="00000800000000000000"/>
      <p:regular r:id="rId14"/>
    </p:embeddedFont>
    <p:embeddedFont>
      <p:font typeface="Nourd Bold" charset="1" panose="00000800000000000000"/>
      <p:regular r:id="rId15"/>
    </p:embeddedFont>
    <p:embeddedFont>
      <p:font typeface="Glacial Indifference" charset="1" panose="00000000000000000000"/>
      <p:regular r:id="rId16"/>
    </p:embeddedFont>
    <p:embeddedFont>
      <p:font typeface="More Sugar" charset="1" panose="00000000000000000000"/>
      <p:regular r:id="rId17"/>
    </p:embeddedFont>
    <p:embeddedFont>
      <p:font typeface="Open Sans Bold" charset="1" panose="020B08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6.png" Type="http://schemas.openxmlformats.org/officeDocument/2006/relationships/image"/><Relationship Id="rId7" Target="http://passaporte.education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5.png" Type="http://schemas.openxmlformats.org/officeDocument/2006/relationships/image"/><Relationship Id="rId8" Target="../media/image16.sv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5947177"/>
            <a:ext cx="5923978" cy="8314355"/>
          </a:xfrm>
          <a:custGeom>
            <a:avLst/>
            <a:gdLst/>
            <a:ahLst/>
            <a:cxnLst/>
            <a:rect r="r" b="b" t="t" l="l"/>
            <a:pathLst>
              <a:path h="8314355" w="5923978">
                <a:moveTo>
                  <a:pt x="0" y="0"/>
                </a:moveTo>
                <a:lnTo>
                  <a:pt x="5923978" y="0"/>
                </a:lnTo>
                <a:lnTo>
                  <a:pt x="5923978" y="8314356"/>
                </a:lnTo>
                <a:lnTo>
                  <a:pt x="0" y="83143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054002">
            <a:off x="12109621" y="2325398"/>
            <a:ext cx="4549047" cy="3030803"/>
          </a:xfrm>
          <a:custGeom>
            <a:avLst/>
            <a:gdLst/>
            <a:ahLst/>
            <a:cxnLst/>
            <a:rect r="r" b="b" t="t" l="l"/>
            <a:pathLst>
              <a:path h="3030803" w="4549047">
                <a:moveTo>
                  <a:pt x="0" y="0"/>
                </a:moveTo>
                <a:lnTo>
                  <a:pt x="4549047" y="0"/>
                </a:lnTo>
                <a:lnTo>
                  <a:pt x="4549047" y="3030803"/>
                </a:lnTo>
                <a:lnTo>
                  <a:pt x="0" y="30308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214067" y="5112123"/>
            <a:ext cx="5349590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El Bingo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568610" y="3948116"/>
            <a:ext cx="12169917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Segurança Digital: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444020" y="3141676"/>
            <a:ext cx="5092002" cy="4544611"/>
          </a:xfrm>
          <a:custGeom>
            <a:avLst/>
            <a:gdLst/>
            <a:ahLst/>
            <a:cxnLst/>
            <a:rect r="r" b="b" t="t" l="l"/>
            <a:pathLst>
              <a:path h="4544611" w="5092002">
                <a:moveTo>
                  <a:pt x="0" y="0"/>
                </a:moveTo>
                <a:lnTo>
                  <a:pt x="5092002" y="0"/>
                </a:lnTo>
                <a:lnTo>
                  <a:pt x="5092002" y="4544612"/>
                </a:lnTo>
                <a:lnTo>
                  <a:pt x="0" y="45446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82952" y="2394448"/>
            <a:ext cx="3677397" cy="7185450"/>
            <a:chOff x="0" y="0"/>
            <a:chExt cx="968533" cy="189246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68533" cy="1892464"/>
            </a:xfrm>
            <a:custGeom>
              <a:avLst/>
              <a:gdLst/>
              <a:ahLst/>
              <a:cxnLst/>
              <a:rect r="r" b="b" t="t" l="l"/>
              <a:pathLst>
                <a:path h="1892464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785095"/>
                  </a:lnTo>
                  <a:cubicBezTo>
                    <a:pt x="968533" y="1844394"/>
                    <a:pt x="920462" y="1892464"/>
                    <a:pt x="861164" y="1892464"/>
                  </a:cubicBezTo>
                  <a:lnTo>
                    <a:pt x="107369" y="1892464"/>
                  </a:lnTo>
                  <a:cubicBezTo>
                    <a:pt x="48071" y="1892464"/>
                    <a:pt x="0" y="1844394"/>
                    <a:pt x="0" y="1785095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968533" cy="1930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82952" y="1848783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27181C"/>
                </a:solidFill>
                <a:latin typeface="More Sugar"/>
                <a:ea typeface="More Sugar"/>
                <a:cs typeface="More Sugar"/>
                <a:sym typeface="More Sugar"/>
              </a:rPr>
              <a:t>Informações Pessoais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273549" y="2394448"/>
            <a:ext cx="3677397" cy="7185450"/>
            <a:chOff x="0" y="0"/>
            <a:chExt cx="968533" cy="189246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68533" cy="1892464"/>
            </a:xfrm>
            <a:custGeom>
              <a:avLst/>
              <a:gdLst/>
              <a:ahLst/>
              <a:cxnLst/>
              <a:rect r="r" b="b" t="t" l="l"/>
              <a:pathLst>
                <a:path h="1892464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785095"/>
                  </a:lnTo>
                  <a:cubicBezTo>
                    <a:pt x="968533" y="1844394"/>
                    <a:pt x="920462" y="1892464"/>
                    <a:pt x="861164" y="1892464"/>
                  </a:cubicBezTo>
                  <a:lnTo>
                    <a:pt x="107369" y="1892464"/>
                  </a:lnTo>
                  <a:cubicBezTo>
                    <a:pt x="48071" y="1892464"/>
                    <a:pt x="0" y="1844394"/>
                    <a:pt x="0" y="1785095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968533" cy="1930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5273549" y="1848783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27181C"/>
                </a:solidFill>
                <a:latin typeface="More Sugar"/>
                <a:ea typeface="More Sugar"/>
                <a:cs typeface="More Sugar"/>
                <a:sym typeface="More Sugar"/>
              </a:rPr>
              <a:t>Contato com Outros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9144000" y="2394448"/>
            <a:ext cx="3677397" cy="7185450"/>
            <a:chOff x="0" y="0"/>
            <a:chExt cx="968533" cy="189246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68533" cy="1892464"/>
            </a:xfrm>
            <a:custGeom>
              <a:avLst/>
              <a:gdLst/>
              <a:ahLst/>
              <a:cxnLst/>
              <a:rect r="r" b="b" t="t" l="l"/>
              <a:pathLst>
                <a:path h="1892464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785095"/>
                  </a:lnTo>
                  <a:cubicBezTo>
                    <a:pt x="968533" y="1844394"/>
                    <a:pt x="920462" y="1892464"/>
                    <a:pt x="861164" y="1892464"/>
                  </a:cubicBezTo>
                  <a:lnTo>
                    <a:pt x="107369" y="1892464"/>
                  </a:lnTo>
                  <a:cubicBezTo>
                    <a:pt x="48071" y="1892464"/>
                    <a:pt x="0" y="1844394"/>
                    <a:pt x="0" y="1785095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968533" cy="1930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9180271" y="1848783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27181C"/>
                </a:solidFill>
                <a:latin typeface="More Sugar"/>
                <a:ea typeface="More Sugar"/>
                <a:cs typeface="More Sugar"/>
                <a:sym typeface="More Sugar"/>
              </a:rPr>
              <a:t>Posts, Stores...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3073345" y="2394448"/>
            <a:ext cx="3677397" cy="7185450"/>
            <a:chOff x="0" y="0"/>
            <a:chExt cx="968533" cy="189246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68533" cy="1892464"/>
            </a:xfrm>
            <a:custGeom>
              <a:avLst/>
              <a:gdLst/>
              <a:ahLst/>
              <a:cxnLst/>
              <a:rect r="r" b="b" t="t" l="l"/>
              <a:pathLst>
                <a:path h="1892464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785095"/>
                  </a:lnTo>
                  <a:cubicBezTo>
                    <a:pt x="968533" y="1844394"/>
                    <a:pt x="920462" y="1892464"/>
                    <a:pt x="861164" y="1892464"/>
                  </a:cubicBezTo>
                  <a:lnTo>
                    <a:pt x="107369" y="1892464"/>
                  </a:lnTo>
                  <a:cubicBezTo>
                    <a:pt x="48071" y="1892464"/>
                    <a:pt x="0" y="1844394"/>
                    <a:pt x="0" y="1785095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968533" cy="1930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2976818" y="1848783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27181C"/>
                </a:solidFill>
                <a:latin typeface="More Sugar"/>
                <a:ea typeface="More Sugar"/>
                <a:cs typeface="More Sugar"/>
                <a:sym typeface="More Sugar"/>
              </a:rPr>
              <a:t>Outros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67723">
            <a:off x="6128188" y="1909952"/>
            <a:ext cx="5547430" cy="7840890"/>
          </a:xfrm>
          <a:custGeom>
            <a:avLst/>
            <a:gdLst/>
            <a:ahLst/>
            <a:cxnLst/>
            <a:rect r="r" b="b" t="t" l="l"/>
            <a:pathLst>
              <a:path h="7840890" w="5547430">
                <a:moveTo>
                  <a:pt x="0" y="0"/>
                </a:moveTo>
                <a:lnTo>
                  <a:pt x="5547429" y="0"/>
                </a:lnTo>
                <a:lnTo>
                  <a:pt x="5547429" y="7840890"/>
                </a:lnTo>
                <a:lnTo>
                  <a:pt x="0" y="78408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5947177"/>
            <a:ext cx="5923978" cy="8314355"/>
          </a:xfrm>
          <a:custGeom>
            <a:avLst/>
            <a:gdLst/>
            <a:ahLst/>
            <a:cxnLst/>
            <a:rect r="r" b="b" t="t" l="l"/>
            <a:pathLst>
              <a:path h="8314355" w="5923978">
                <a:moveTo>
                  <a:pt x="0" y="0"/>
                </a:moveTo>
                <a:lnTo>
                  <a:pt x="5923978" y="0"/>
                </a:lnTo>
                <a:lnTo>
                  <a:pt x="5923978" y="8314356"/>
                </a:lnTo>
                <a:lnTo>
                  <a:pt x="0" y="83143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-268228">
            <a:off x="1676760" y="4391366"/>
            <a:ext cx="4147775" cy="1556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69"/>
              </a:lnSpc>
            </a:pPr>
            <a:r>
              <a:rPr lang="en-US" b="true" sz="9049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El Bingo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83394" y="237931"/>
            <a:ext cx="16521212" cy="9811138"/>
          </a:xfrm>
          <a:custGeom>
            <a:avLst/>
            <a:gdLst/>
            <a:ahLst/>
            <a:cxnLst/>
            <a:rect r="r" b="b" t="t" l="l"/>
            <a:pathLst>
              <a:path h="9811138" w="16521212">
                <a:moveTo>
                  <a:pt x="0" y="0"/>
                </a:moveTo>
                <a:lnTo>
                  <a:pt x="16521212" y="0"/>
                </a:lnTo>
                <a:lnTo>
                  <a:pt x="16521212" y="9811138"/>
                </a:lnTo>
                <a:lnTo>
                  <a:pt x="0" y="98111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786" t="0" r="-2786" b="0"/>
            </a:stretch>
          </a:blipFill>
        </p:spPr>
      </p:sp>
      <p:sp>
        <p:nvSpPr>
          <p:cNvPr name="Freeform 5" id="5">
            <a:hlinkClick r:id="rId7" tooltip="http://passaporte.education"/>
          </p:cNvPr>
          <p:cNvSpPr/>
          <p:nvPr/>
        </p:nvSpPr>
        <p:spPr>
          <a:xfrm flipH="false" flipV="false" rot="0">
            <a:off x="17404606" y="9566709"/>
            <a:ext cx="743877" cy="506146"/>
          </a:xfrm>
          <a:custGeom>
            <a:avLst/>
            <a:gdLst/>
            <a:ahLst/>
            <a:cxnLst/>
            <a:rect r="r" b="b" t="t" l="l"/>
            <a:pathLst>
              <a:path h="506146" w="743877">
                <a:moveTo>
                  <a:pt x="0" y="0"/>
                </a:moveTo>
                <a:lnTo>
                  <a:pt x="743877" y="0"/>
                </a:lnTo>
                <a:lnTo>
                  <a:pt x="743877" y="506146"/>
                </a:lnTo>
                <a:lnTo>
                  <a:pt x="0" y="5061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76786" y="3303553"/>
            <a:ext cx="2729165" cy="6656500"/>
          </a:xfrm>
          <a:custGeom>
            <a:avLst/>
            <a:gdLst/>
            <a:ahLst/>
            <a:cxnLst/>
            <a:rect r="r" b="b" t="t" l="l"/>
            <a:pathLst>
              <a:path h="6656500" w="2729165">
                <a:moveTo>
                  <a:pt x="0" y="0"/>
                </a:moveTo>
                <a:lnTo>
                  <a:pt x="2729165" y="0"/>
                </a:lnTo>
                <a:lnTo>
                  <a:pt x="2729165" y="6656500"/>
                </a:lnTo>
                <a:lnTo>
                  <a:pt x="0" y="66565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7" id="7"/>
          <p:cNvSpPr txBox="true"/>
          <p:nvPr/>
        </p:nvSpPr>
        <p:spPr>
          <a:xfrm rot="-268228">
            <a:off x="6203841" y="1588184"/>
            <a:ext cx="4147775" cy="1556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69"/>
              </a:lnSpc>
            </a:pPr>
            <a:r>
              <a:rPr lang="en-US" b="true" sz="9049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TOP 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28854" y="6513510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28854" y="363953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44479" y="3364594"/>
            <a:ext cx="12653335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Cuidado com o que compartilhamos nas redes sociais: Devemos proteger nossas informações pessoais, como nome, escola e localização, para evitar que pessoas estranhas saibam muito sobre nós.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44479" y="6238567"/>
            <a:ext cx="12145802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 nos comportamos online importa: 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Tudo o que postamos ou fazemos nas redes sociais pode impactar nossa vida e como as pessoas nos veem. É importante sermos respeitosos e cuidadosos com o que publicamos.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DAGcGUkETMk</dc:identifier>
  <dcterms:modified xsi:type="dcterms:W3CDTF">2011-08-01T06:04:30Z</dcterms:modified>
  <cp:revision>1</cp:revision>
  <dc:title> #36 - Segurança Digital: El Bingo</dc:title>
</cp:coreProperties>
</file>