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Glacial Indifference Bold" charset="1" panose="00000800000000000000"/>
      <p:regular r:id="rId16"/>
    </p:embeddedFont>
    <p:embeddedFont>
      <p:font typeface="Nourd Bold" charset="1" panose="00000800000000000000"/>
      <p:regular r:id="rId17"/>
    </p:embeddedFont>
    <p:embeddedFont>
      <p:font typeface="Open Sans" charset="1" panose="020B0606030504020204"/>
      <p:regular r:id="rId18"/>
    </p:embeddedFont>
    <p:embeddedFont>
      <p:font typeface="Open Sans Bold" charset="1" panose="020B080603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0.png" Type="http://schemas.openxmlformats.org/officeDocument/2006/relationships/image"/><Relationship Id="rId8" Target="../media/image2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png" Type="http://schemas.openxmlformats.org/officeDocument/2006/relationships/image"/><Relationship Id="rId12" Target="../media/image27.png" Type="http://schemas.openxmlformats.org/officeDocument/2006/relationships/image"/><Relationship Id="rId13" Target="../media/image28.png" Type="http://schemas.openxmlformats.org/officeDocument/2006/relationships/image"/><Relationship Id="rId14" Target="../media/image29.png" Type="http://schemas.openxmlformats.org/officeDocument/2006/relationships/image"/><Relationship Id="rId15" Target="../media/image3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31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4.pn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2.png" Type="http://schemas.openxmlformats.org/officeDocument/2006/relationships/image"/><Relationship Id="rId8" Target="../media/image33.pn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11" Target="../media/image40.png" Type="http://schemas.openxmlformats.org/officeDocument/2006/relationships/image"/><Relationship Id="rId12" Target="../media/image4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6.png" Type="http://schemas.openxmlformats.org/officeDocument/2006/relationships/image"/><Relationship Id="rId8" Target="../media/image37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448775" y="4034829"/>
            <a:ext cx="6182487" cy="8229600"/>
          </a:xfrm>
          <a:custGeom>
            <a:avLst/>
            <a:gdLst/>
            <a:ahLst/>
            <a:cxnLst/>
            <a:rect r="r" b="b" t="t" l="l"/>
            <a:pathLst>
              <a:path h="8229600" w="6182487">
                <a:moveTo>
                  <a:pt x="0" y="0"/>
                </a:moveTo>
                <a:lnTo>
                  <a:pt x="6182487" y="0"/>
                </a:lnTo>
                <a:lnTo>
                  <a:pt x="61824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19245" y="551474"/>
            <a:ext cx="5368755" cy="4999653"/>
          </a:xfrm>
          <a:custGeom>
            <a:avLst/>
            <a:gdLst/>
            <a:ahLst/>
            <a:cxnLst/>
            <a:rect r="r" b="b" t="t" l="l"/>
            <a:pathLst>
              <a:path h="4999653" w="5368755">
                <a:moveTo>
                  <a:pt x="0" y="0"/>
                </a:moveTo>
                <a:lnTo>
                  <a:pt x="5368755" y="0"/>
                </a:lnTo>
                <a:lnTo>
                  <a:pt x="5368755" y="4999653"/>
                </a:lnTo>
                <a:lnTo>
                  <a:pt x="0" y="499965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18464" y="4435753"/>
            <a:ext cx="12251072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Meu “Eu” Perfeito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446952" y="1896897"/>
            <a:ext cx="6357994" cy="7845703"/>
          </a:xfrm>
          <a:custGeom>
            <a:avLst/>
            <a:gdLst/>
            <a:ahLst/>
            <a:cxnLst/>
            <a:rect r="r" b="b" t="t" l="l"/>
            <a:pathLst>
              <a:path h="7845703" w="6357994">
                <a:moveTo>
                  <a:pt x="0" y="0"/>
                </a:moveTo>
                <a:lnTo>
                  <a:pt x="6357994" y="0"/>
                </a:lnTo>
                <a:lnTo>
                  <a:pt x="6357994" y="7845703"/>
                </a:lnTo>
                <a:lnTo>
                  <a:pt x="0" y="78457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84518" y="1896897"/>
            <a:ext cx="6245795" cy="7845703"/>
          </a:xfrm>
          <a:custGeom>
            <a:avLst/>
            <a:gdLst/>
            <a:ahLst/>
            <a:cxnLst/>
            <a:rect r="r" b="b" t="t" l="l"/>
            <a:pathLst>
              <a:path h="7845703" w="6245795">
                <a:moveTo>
                  <a:pt x="0" y="0"/>
                </a:moveTo>
                <a:lnTo>
                  <a:pt x="6245795" y="0"/>
                </a:lnTo>
                <a:lnTo>
                  <a:pt x="6245795" y="7845703"/>
                </a:lnTo>
                <a:lnTo>
                  <a:pt x="0" y="78457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271022" y="1648685"/>
            <a:ext cx="4685691" cy="865335"/>
            <a:chOff x="0" y="0"/>
            <a:chExt cx="1234092" cy="22790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34092" cy="227907"/>
            </a:xfrm>
            <a:custGeom>
              <a:avLst/>
              <a:gdLst/>
              <a:ahLst/>
              <a:cxnLst/>
              <a:rect r="r" b="b" t="t" l="l"/>
              <a:pathLst>
                <a:path h="227907" w="1234092">
                  <a:moveTo>
                    <a:pt x="84265" y="0"/>
                  </a:moveTo>
                  <a:lnTo>
                    <a:pt x="1149827" y="0"/>
                  </a:lnTo>
                  <a:cubicBezTo>
                    <a:pt x="1172175" y="0"/>
                    <a:pt x="1193608" y="8878"/>
                    <a:pt x="1209411" y="24681"/>
                  </a:cubicBezTo>
                  <a:cubicBezTo>
                    <a:pt x="1225214" y="40483"/>
                    <a:pt x="1234092" y="61916"/>
                    <a:pt x="1234092" y="84265"/>
                  </a:cubicBezTo>
                  <a:lnTo>
                    <a:pt x="1234092" y="143643"/>
                  </a:lnTo>
                  <a:cubicBezTo>
                    <a:pt x="1234092" y="190181"/>
                    <a:pt x="1196365" y="227907"/>
                    <a:pt x="1149827" y="227907"/>
                  </a:cubicBezTo>
                  <a:lnTo>
                    <a:pt x="84265" y="227907"/>
                  </a:lnTo>
                  <a:cubicBezTo>
                    <a:pt x="61916" y="227907"/>
                    <a:pt x="40483" y="219029"/>
                    <a:pt x="24681" y="203227"/>
                  </a:cubicBezTo>
                  <a:cubicBezTo>
                    <a:pt x="8878" y="187424"/>
                    <a:pt x="0" y="165991"/>
                    <a:pt x="0" y="143643"/>
                  </a:cubicBezTo>
                  <a:lnTo>
                    <a:pt x="0" y="84265"/>
                  </a:lnTo>
                  <a:cubicBezTo>
                    <a:pt x="0" y="61916"/>
                    <a:pt x="8878" y="40483"/>
                    <a:pt x="24681" y="24681"/>
                  </a:cubicBezTo>
                  <a:cubicBezTo>
                    <a:pt x="40483" y="8878"/>
                    <a:pt x="61916" y="0"/>
                    <a:pt x="84265" y="0"/>
                  </a:cubicBezTo>
                  <a:close/>
                </a:path>
              </a:pathLst>
            </a:custGeom>
            <a:solidFill>
              <a:srgbClr val="27181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234092" cy="266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19622" y="1543910"/>
            <a:ext cx="4175587" cy="97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2"/>
              </a:lnSpc>
            </a:pPr>
            <a:r>
              <a:rPr lang="en-US" b="true" sz="5694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Expectativa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0538845" y="1648685"/>
            <a:ext cx="4685691" cy="865335"/>
            <a:chOff x="0" y="0"/>
            <a:chExt cx="1234092" cy="22790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34092" cy="227907"/>
            </a:xfrm>
            <a:custGeom>
              <a:avLst/>
              <a:gdLst/>
              <a:ahLst/>
              <a:cxnLst/>
              <a:rect r="r" b="b" t="t" l="l"/>
              <a:pathLst>
                <a:path h="227907" w="1234092">
                  <a:moveTo>
                    <a:pt x="84265" y="0"/>
                  </a:moveTo>
                  <a:lnTo>
                    <a:pt x="1149827" y="0"/>
                  </a:lnTo>
                  <a:cubicBezTo>
                    <a:pt x="1172175" y="0"/>
                    <a:pt x="1193608" y="8878"/>
                    <a:pt x="1209411" y="24681"/>
                  </a:cubicBezTo>
                  <a:cubicBezTo>
                    <a:pt x="1225214" y="40483"/>
                    <a:pt x="1234092" y="61916"/>
                    <a:pt x="1234092" y="84265"/>
                  </a:cubicBezTo>
                  <a:lnTo>
                    <a:pt x="1234092" y="143643"/>
                  </a:lnTo>
                  <a:cubicBezTo>
                    <a:pt x="1234092" y="190181"/>
                    <a:pt x="1196365" y="227907"/>
                    <a:pt x="1149827" y="227907"/>
                  </a:cubicBezTo>
                  <a:lnTo>
                    <a:pt x="84265" y="227907"/>
                  </a:lnTo>
                  <a:cubicBezTo>
                    <a:pt x="61916" y="227907"/>
                    <a:pt x="40483" y="219029"/>
                    <a:pt x="24681" y="203227"/>
                  </a:cubicBezTo>
                  <a:cubicBezTo>
                    <a:pt x="8878" y="187424"/>
                    <a:pt x="0" y="165991"/>
                    <a:pt x="0" y="143643"/>
                  </a:cubicBezTo>
                  <a:lnTo>
                    <a:pt x="0" y="84265"/>
                  </a:lnTo>
                  <a:cubicBezTo>
                    <a:pt x="0" y="61916"/>
                    <a:pt x="8878" y="40483"/>
                    <a:pt x="24681" y="24681"/>
                  </a:cubicBezTo>
                  <a:cubicBezTo>
                    <a:pt x="40483" y="8878"/>
                    <a:pt x="61916" y="0"/>
                    <a:pt x="84265" y="0"/>
                  </a:cubicBezTo>
                  <a:close/>
                </a:path>
              </a:pathLst>
            </a:custGeom>
            <a:solidFill>
              <a:srgbClr val="27181C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234092" cy="266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787445" y="1543910"/>
            <a:ext cx="4175587" cy="97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2"/>
              </a:lnSpc>
            </a:pPr>
            <a:r>
              <a:rPr lang="en-US" b="true" sz="5694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Realidade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7118045" y="1725201"/>
            <a:ext cx="4051909" cy="8017398"/>
            <a:chOff x="0" y="0"/>
            <a:chExt cx="2620010" cy="51841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7"/>
              <a:stretch>
                <a:fillRect l="-153718" t="0" r="-148348" b="-4365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2487002" y="6588653"/>
            <a:ext cx="3826764" cy="4114800"/>
          </a:xfrm>
          <a:custGeom>
            <a:avLst/>
            <a:gdLst/>
            <a:ahLst/>
            <a:cxnLst/>
            <a:rect r="r" b="b" t="t" l="l"/>
            <a:pathLst>
              <a:path h="4114800" w="3826764">
                <a:moveTo>
                  <a:pt x="0" y="0"/>
                </a:moveTo>
                <a:lnTo>
                  <a:pt x="3826764" y="0"/>
                </a:lnTo>
                <a:lnTo>
                  <a:pt x="38267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628075" y="3248276"/>
            <a:ext cx="5030929" cy="865335"/>
            <a:chOff x="0" y="0"/>
            <a:chExt cx="1325018" cy="22790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25018" cy="227907"/>
            </a:xfrm>
            <a:custGeom>
              <a:avLst/>
              <a:gdLst/>
              <a:ahLst/>
              <a:cxnLst/>
              <a:rect r="r" b="b" t="t" l="l"/>
              <a:pathLst>
                <a:path h="227907" w="1325018">
                  <a:moveTo>
                    <a:pt x="78482" y="0"/>
                  </a:moveTo>
                  <a:lnTo>
                    <a:pt x="1246536" y="0"/>
                  </a:lnTo>
                  <a:cubicBezTo>
                    <a:pt x="1267351" y="0"/>
                    <a:pt x="1287313" y="8269"/>
                    <a:pt x="1302031" y="22987"/>
                  </a:cubicBezTo>
                  <a:cubicBezTo>
                    <a:pt x="1316750" y="37705"/>
                    <a:pt x="1325018" y="57667"/>
                    <a:pt x="1325018" y="78482"/>
                  </a:cubicBezTo>
                  <a:lnTo>
                    <a:pt x="1325018" y="149425"/>
                  </a:lnTo>
                  <a:cubicBezTo>
                    <a:pt x="1325018" y="192770"/>
                    <a:pt x="1289881" y="227907"/>
                    <a:pt x="1246536" y="227907"/>
                  </a:cubicBezTo>
                  <a:lnTo>
                    <a:pt x="78482" y="227907"/>
                  </a:lnTo>
                  <a:cubicBezTo>
                    <a:pt x="57667" y="227907"/>
                    <a:pt x="37705" y="219639"/>
                    <a:pt x="22987" y="204920"/>
                  </a:cubicBezTo>
                  <a:cubicBezTo>
                    <a:pt x="8269" y="190202"/>
                    <a:pt x="0" y="170240"/>
                    <a:pt x="0" y="149425"/>
                  </a:cubicBezTo>
                  <a:lnTo>
                    <a:pt x="0" y="78482"/>
                  </a:lnTo>
                  <a:cubicBezTo>
                    <a:pt x="0" y="57667"/>
                    <a:pt x="8269" y="37705"/>
                    <a:pt x="22987" y="22987"/>
                  </a:cubicBezTo>
                  <a:cubicBezTo>
                    <a:pt x="37705" y="8269"/>
                    <a:pt x="57667" y="0"/>
                    <a:pt x="78482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325018" cy="266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752375" y="3143501"/>
            <a:ext cx="4782329" cy="97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2"/>
              </a:lnSpc>
            </a:pPr>
            <a:r>
              <a:rPr lang="en-US" b="true" sz="5694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Eu notei que...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11750980" y="3064561"/>
            <a:ext cx="5030929" cy="865335"/>
            <a:chOff x="0" y="0"/>
            <a:chExt cx="1325018" cy="22790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25018" cy="227907"/>
            </a:xfrm>
            <a:custGeom>
              <a:avLst/>
              <a:gdLst/>
              <a:ahLst/>
              <a:cxnLst/>
              <a:rect r="r" b="b" t="t" l="l"/>
              <a:pathLst>
                <a:path h="227907" w="1325018">
                  <a:moveTo>
                    <a:pt x="78482" y="0"/>
                  </a:moveTo>
                  <a:lnTo>
                    <a:pt x="1246536" y="0"/>
                  </a:lnTo>
                  <a:cubicBezTo>
                    <a:pt x="1267351" y="0"/>
                    <a:pt x="1287313" y="8269"/>
                    <a:pt x="1302031" y="22987"/>
                  </a:cubicBezTo>
                  <a:cubicBezTo>
                    <a:pt x="1316750" y="37705"/>
                    <a:pt x="1325018" y="57667"/>
                    <a:pt x="1325018" y="78482"/>
                  </a:cubicBezTo>
                  <a:lnTo>
                    <a:pt x="1325018" y="149425"/>
                  </a:lnTo>
                  <a:cubicBezTo>
                    <a:pt x="1325018" y="192770"/>
                    <a:pt x="1289881" y="227907"/>
                    <a:pt x="1246536" y="227907"/>
                  </a:cubicBezTo>
                  <a:lnTo>
                    <a:pt x="78482" y="227907"/>
                  </a:lnTo>
                  <a:cubicBezTo>
                    <a:pt x="57667" y="227907"/>
                    <a:pt x="37705" y="219639"/>
                    <a:pt x="22987" y="204920"/>
                  </a:cubicBezTo>
                  <a:cubicBezTo>
                    <a:pt x="8269" y="190202"/>
                    <a:pt x="0" y="170240"/>
                    <a:pt x="0" y="149425"/>
                  </a:cubicBezTo>
                  <a:lnTo>
                    <a:pt x="0" y="78482"/>
                  </a:lnTo>
                  <a:cubicBezTo>
                    <a:pt x="0" y="57667"/>
                    <a:pt x="8269" y="37705"/>
                    <a:pt x="22987" y="22987"/>
                  </a:cubicBezTo>
                  <a:cubicBezTo>
                    <a:pt x="37705" y="8269"/>
                    <a:pt x="57667" y="0"/>
                    <a:pt x="78482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325018" cy="266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1875279" y="2959786"/>
            <a:ext cx="4782329" cy="97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2"/>
              </a:lnSpc>
            </a:pPr>
            <a:r>
              <a:rPr lang="en-US" b="true" sz="5694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Por que...?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0558920" y="6354033"/>
            <a:ext cx="5030929" cy="865335"/>
            <a:chOff x="0" y="0"/>
            <a:chExt cx="1325018" cy="22790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25018" cy="227907"/>
            </a:xfrm>
            <a:custGeom>
              <a:avLst/>
              <a:gdLst/>
              <a:ahLst/>
              <a:cxnLst/>
              <a:rect r="r" b="b" t="t" l="l"/>
              <a:pathLst>
                <a:path h="227907" w="1325018">
                  <a:moveTo>
                    <a:pt x="78482" y="0"/>
                  </a:moveTo>
                  <a:lnTo>
                    <a:pt x="1246536" y="0"/>
                  </a:lnTo>
                  <a:cubicBezTo>
                    <a:pt x="1267351" y="0"/>
                    <a:pt x="1287313" y="8269"/>
                    <a:pt x="1302031" y="22987"/>
                  </a:cubicBezTo>
                  <a:cubicBezTo>
                    <a:pt x="1316750" y="37705"/>
                    <a:pt x="1325018" y="57667"/>
                    <a:pt x="1325018" y="78482"/>
                  </a:cubicBezTo>
                  <a:lnTo>
                    <a:pt x="1325018" y="149425"/>
                  </a:lnTo>
                  <a:cubicBezTo>
                    <a:pt x="1325018" y="192770"/>
                    <a:pt x="1289881" y="227907"/>
                    <a:pt x="1246536" y="227907"/>
                  </a:cubicBezTo>
                  <a:lnTo>
                    <a:pt x="78482" y="227907"/>
                  </a:lnTo>
                  <a:cubicBezTo>
                    <a:pt x="57667" y="227907"/>
                    <a:pt x="37705" y="219639"/>
                    <a:pt x="22987" y="204920"/>
                  </a:cubicBezTo>
                  <a:cubicBezTo>
                    <a:pt x="8269" y="190202"/>
                    <a:pt x="0" y="170240"/>
                    <a:pt x="0" y="149425"/>
                  </a:cubicBezTo>
                  <a:lnTo>
                    <a:pt x="0" y="78482"/>
                  </a:lnTo>
                  <a:cubicBezTo>
                    <a:pt x="0" y="57667"/>
                    <a:pt x="8269" y="37705"/>
                    <a:pt x="22987" y="22987"/>
                  </a:cubicBezTo>
                  <a:cubicBezTo>
                    <a:pt x="37705" y="8269"/>
                    <a:pt x="57667" y="0"/>
                    <a:pt x="78482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1325018" cy="266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10683220" y="6249258"/>
            <a:ext cx="4782329" cy="97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2"/>
              </a:lnSpc>
            </a:pPr>
            <a:r>
              <a:rPr lang="en-US" b="true" sz="5694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Eu imagino..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3798302" y="5594121"/>
            <a:ext cx="5030929" cy="865335"/>
            <a:chOff x="0" y="0"/>
            <a:chExt cx="1325018" cy="22790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325018" cy="227907"/>
            </a:xfrm>
            <a:custGeom>
              <a:avLst/>
              <a:gdLst/>
              <a:ahLst/>
              <a:cxnLst/>
              <a:rect r="r" b="b" t="t" l="l"/>
              <a:pathLst>
                <a:path h="227907" w="1325018">
                  <a:moveTo>
                    <a:pt x="78482" y="0"/>
                  </a:moveTo>
                  <a:lnTo>
                    <a:pt x="1246536" y="0"/>
                  </a:lnTo>
                  <a:cubicBezTo>
                    <a:pt x="1267351" y="0"/>
                    <a:pt x="1287313" y="8269"/>
                    <a:pt x="1302031" y="22987"/>
                  </a:cubicBezTo>
                  <a:cubicBezTo>
                    <a:pt x="1316750" y="37705"/>
                    <a:pt x="1325018" y="57667"/>
                    <a:pt x="1325018" y="78482"/>
                  </a:cubicBezTo>
                  <a:lnTo>
                    <a:pt x="1325018" y="149425"/>
                  </a:lnTo>
                  <a:cubicBezTo>
                    <a:pt x="1325018" y="192770"/>
                    <a:pt x="1289881" y="227907"/>
                    <a:pt x="1246536" y="227907"/>
                  </a:cubicBezTo>
                  <a:lnTo>
                    <a:pt x="78482" y="227907"/>
                  </a:lnTo>
                  <a:cubicBezTo>
                    <a:pt x="57667" y="227907"/>
                    <a:pt x="37705" y="219639"/>
                    <a:pt x="22987" y="204920"/>
                  </a:cubicBezTo>
                  <a:cubicBezTo>
                    <a:pt x="8269" y="190202"/>
                    <a:pt x="0" y="170240"/>
                    <a:pt x="0" y="149425"/>
                  </a:cubicBezTo>
                  <a:lnTo>
                    <a:pt x="0" y="78482"/>
                  </a:lnTo>
                  <a:cubicBezTo>
                    <a:pt x="0" y="57667"/>
                    <a:pt x="8269" y="37705"/>
                    <a:pt x="22987" y="22987"/>
                  </a:cubicBezTo>
                  <a:cubicBezTo>
                    <a:pt x="37705" y="8269"/>
                    <a:pt x="57667" y="0"/>
                    <a:pt x="78482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325018" cy="266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3922602" y="5489346"/>
            <a:ext cx="4782329" cy="97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2"/>
              </a:lnSpc>
            </a:pPr>
            <a:r>
              <a:rPr lang="en-US" b="true" sz="5694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Eu penso...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171451" y="3340636"/>
            <a:ext cx="5030929" cy="5528114"/>
            <a:chOff x="0" y="0"/>
            <a:chExt cx="1325018" cy="145596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25018" cy="1455964"/>
            </a:xfrm>
            <a:custGeom>
              <a:avLst/>
              <a:gdLst/>
              <a:ahLst/>
              <a:cxnLst/>
              <a:rect r="r" b="b" t="t" l="l"/>
              <a:pathLst>
                <a:path h="1455964" w="1325018">
                  <a:moveTo>
                    <a:pt x="49244" y="0"/>
                  </a:moveTo>
                  <a:lnTo>
                    <a:pt x="1275775" y="0"/>
                  </a:lnTo>
                  <a:cubicBezTo>
                    <a:pt x="1288835" y="0"/>
                    <a:pt x="1301360" y="5188"/>
                    <a:pt x="1310595" y="14423"/>
                  </a:cubicBezTo>
                  <a:cubicBezTo>
                    <a:pt x="1319830" y="23658"/>
                    <a:pt x="1325018" y="36183"/>
                    <a:pt x="1325018" y="49244"/>
                  </a:cubicBezTo>
                  <a:lnTo>
                    <a:pt x="1325018" y="1406721"/>
                  </a:lnTo>
                  <a:cubicBezTo>
                    <a:pt x="1325018" y="1433917"/>
                    <a:pt x="1302971" y="1455964"/>
                    <a:pt x="1275775" y="1455964"/>
                  </a:cubicBezTo>
                  <a:lnTo>
                    <a:pt x="49244" y="1455964"/>
                  </a:lnTo>
                  <a:cubicBezTo>
                    <a:pt x="36183" y="1455964"/>
                    <a:pt x="23658" y="1450776"/>
                    <a:pt x="14423" y="1441541"/>
                  </a:cubicBezTo>
                  <a:cubicBezTo>
                    <a:pt x="5188" y="1432306"/>
                    <a:pt x="0" y="1419781"/>
                    <a:pt x="0" y="1406721"/>
                  </a:cubicBezTo>
                  <a:lnTo>
                    <a:pt x="0" y="49244"/>
                  </a:lnTo>
                  <a:cubicBezTo>
                    <a:pt x="0" y="36183"/>
                    <a:pt x="5188" y="23658"/>
                    <a:pt x="14423" y="14423"/>
                  </a:cubicBezTo>
                  <a:cubicBezTo>
                    <a:pt x="23658" y="5188"/>
                    <a:pt x="36183" y="0"/>
                    <a:pt x="49244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25018" cy="14940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3707179" y="4409071"/>
            <a:ext cx="3959474" cy="4926251"/>
          </a:xfrm>
          <a:custGeom>
            <a:avLst/>
            <a:gdLst/>
            <a:ahLst/>
            <a:cxnLst/>
            <a:rect r="r" b="b" t="t" l="l"/>
            <a:pathLst>
              <a:path h="4926251" w="3959474">
                <a:moveTo>
                  <a:pt x="0" y="0"/>
                </a:moveTo>
                <a:lnTo>
                  <a:pt x="3959474" y="0"/>
                </a:lnTo>
                <a:lnTo>
                  <a:pt x="3959474" y="4926251"/>
                </a:lnTo>
                <a:lnTo>
                  <a:pt x="0" y="49262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144000" y="3340636"/>
            <a:ext cx="5030929" cy="5528114"/>
            <a:chOff x="0" y="0"/>
            <a:chExt cx="1325018" cy="145596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25018" cy="1455964"/>
            </a:xfrm>
            <a:custGeom>
              <a:avLst/>
              <a:gdLst/>
              <a:ahLst/>
              <a:cxnLst/>
              <a:rect r="r" b="b" t="t" l="l"/>
              <a:pathLst>
                <a:path h="1455964" w="1325018">
                  <a:moveTo>
                    <a:pt x="49244" y="0"/>
                  </a:moveTo>
                  <a:lnTo>
                    <a:pt x="1275775" y="0"/>
                  </a:lnTo>
                  <a:cubicBezTo>
                    <a:pt x="1288835" y="0"/>
                    <a:pt x="1301360" y="5188"/>
                    <a:pt x="1310595" y="14423"/>
                  </a:cubicBezTo>
                  <a:cubicBezTo>
                    <a:pt x="1319830" y="23658"/>
                    <a:pt x="1325018" y="36183"/>
                    <a:pt x="1325018" y="49244"/>
                  </a:cubicBezTo>
                  <a:lnTo>
                    <a:pt x="1325018" y="1406721"/>
                  </a:lnTo>
                  <a:cubicBezTo>
                    <a:pt x="1325018" y="1433917"/>
                    <a:pt x="1302971" y="1455964"/>
                    <a:pt x="1275775" y="1455964"/>
                  </a:cubicBezTo>
                  <a:lnTo>
                    <a:pt x="49244" y="1455964"/>
                  </a:lnTo>
                  <a:cubicBezTo>
                    <a:pt x="36183" y="1455964"/>
                    <a:pt x="23658" y="1450776"/>
                    <a:pt x="14423" y="1441541"/>
                  </a:cubicBezTo>
                  <a:cubicBezTo>
                    <a:pt x="5188" y="1432306"/>
                    <a:pt x="0" y="1419781"/>
                    <a:pt x="0" y="1406721"/>
                  </a:cubicBezTo>
                  <a:lnTo>
                    <a:pt x="0" y="49244"/>
                  </a:lnTo>
                  <a:cubicBezTo>
                    <a:pt x="0" y="36183"/>
                    <a:pt x="5188" y="23658"/>
                    <a:pt x="14423" y="14423"/>
                  </a:cubicBezTo>
                  <a:cubicBezTo>
                    <a:pt x="23658" y="5188"/>
                    <a:pt x="36183" y="0"/>
                    <a:pt x="49244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325018" cy="14940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9869792" y="4486093"/>
            <a:ext cx="4929758" cy="4849229"/>
          </a:xfrm>
          <a:custGeom>
            <a:avLst/>
            <a:gdLst/>
            <a:ahLst/>
            <a:cxnLst/>
            <a:rect r="r" b="b" t="t" l="l"/>
            <a:pathLst>
              <a:path h="4849229" w="4929758">
                <a:moveTo>
                  <a:pt x="0" y="0"/>
                </a:moveTo>
                <a:lnTo>
                  <a:pt x="4929758" y="0"/>
                </a:lnTo>
                <a:lnTo>
                  <a:pt x="4929758" y="4849229"/>
                </a:lnTo>
                <a:lnTo>
                  <a:pt x="0" y="48492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-1331691">
            <a:off x="7405110" y="3155063"/>
            <a:ext cx="2780270" cy="2057400"/>
          </a:xfrm>
          <a:custGeom>
            <a:avLst/>
            <a:gdLst/>
            <a:ahLst/>
            <a:cxnLst/>
            <a:rect r="r" b="b" t="t" l="l"/>
            <a:pathLst>
              <a:path h="2057400" w="2780270">
                <a:moveTo>
                  <a:pt x="2780271" y="0"/>
                </a:moveTo>
                <a:lnTo>
                  <a:pt x="0" y="0"/>
                </a:lnTo>
                <a:lnTo>
                  <a:pt x="0" y="2057400"/>
                </a:lnTo>
                <a:lnTo>
                  <a:pt x="2780271" y="2057400"/>
                </a:lnTo>
                <a:lnTo>
                  <a:pt x="278027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603122" y="7277922"/>
            <a:ext cx="1784795" cy="4114800"/>
          </a:xfrm>
          <a:custGeom>
            <a:avLst/>
            <a:gdLst/>
            <a:ahLst/>
            <a:cxnLst/>
            <a:rect r="r" b="b" t="t" l="l"/>
            <a:pathLst>
              <a:path h="4114800" w="1784795">
                <a:moveTo>
                  <a:pt x="0" y="0"/>
                </a:moveTo>
                <a:lnTo>
                  <a:pt x="1784794" y="0"/>
                </a:lnTo>
                <a:lnTo>
                  <a:pt x="17847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321873" y="2279176"/>
            <a:ext cx="4730087" cy="758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2"/>
              </a:lnSpc>
            </a:pPr>
            <a:r>
              <a:rPr lang="en-US" b="true" sz="4366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Feed Selecionado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294421" y="2279176"/>
            <a:ext cx="4730087" cy="758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2"/>
              </a:lnSpc>
            </a:pPr>
            <a:r>
              <a:rPr lang="en-US" b="true" sz="4366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Identidade Digital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827453" y="3323842"/>
            <a:ext cx="4325136" cy="5211007"/>
          </a:xfrm>
          <a:custGeom>
            <a:avLst/>
            <a:gdLst/>
            <a:ahLst/>
            <a:cxnLst/>
            <a:rect r="r" b="b" t="t" l="l"/>
            <a:pathLst>
              <a:path h="5211007" w="4325136">
                <a:moveTo>
                  <a:pt x="0" y="0"/>
                </a:moveTo>
                <a:lnTo>
                  <a:pt x="4325136" y="0"/>
                </a:lnTo>
                <a:lnTo>
                  <a:pt x="4325136" y="5211007"/>
                </a:lnTo>
                <a:lnTo>
                  <a:pt x="0" y="52110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507385" y="2130526"/>
            <a:ext cx="13273230" cy="903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3"/>
              </a:lnSpc>
            </a:pPr>
            <a:r>
              <a:rPr lang="en-US" b="true" sz="5259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Nós vemos apenas....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35094" y="4385135"/>
            <a:ext cx="7191531" cy="5165670"/>
            <a:chOff x="0" y="0"/>
            <a:chExt cx="1894066" cy="136050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94066" cy="1360506"/>
            </a:xfrm>
            <a:custGeom>
              <a:avLst/>
              <a:gdLst/>
              <a:ahLst/>
              <a:cxnLst/>
              <a:rect r="r" b="b" t="t" l="l"/>
              <a:pathLst>
                <a:path h="1360506" w="1894066">
                  <a:moveTo>
                    <a:pt x="17225" y="0"/>
                  </a:moveTo>
                  <a:lnTo>
                    <a:pt x="1876841" y="0"/>
                  </a:lnTo>
                  <a:cubicBezTo>
                    <a:pt x="1881410" y="0"/>
                    <a:pt x="1885791" y="1815"/>
                    <a:pt x="1889021" y="5045"/>
                  </a:cubicBezTo>
                  <a:cubicBezTo>
                    <a:pt x="1892251" y="8275"/>
                    <a:pt x="1894066" y="12656"/>
                    <a:pt x="1894066" y="17225"/>
                  </a:cubicBezTo>
                  <a:lnTo>
                    <a:pt x="1894066" y="1343281"/>
                  </a:lnTo>
                  <a:cubicBezTo>
                    <a:pt x="1894066" y="1352794"/>
                    <a:pt x="1886354" y="1360506"/>
                    <a:pt x="1876841" y="1360506"/>
                  </a:cubicBezTo>
                  <a:lnTo>
                    <a:pt x="17225" y="1360506"/>
                  </a:lnTo>
                  <a:cubicBezTo>
                    <a:pt x="7712" y="1360506"/>
                    <a:pt x="0" y="1352794"/>
                    <a:pt x="0" y="1343281"/>
                  </a:cubicBezTo>
                  <a:lnTo>
                    <a:pt x="0" y="17225"/>
                  </a:lnTo>
                  <a:cubicBezTo>
                    <a:pt x="0" y="7712"/>
                    <a:pt x="7712" y="0"/>
                    <a:pt x="17225" y="0"/>
                  </a:cubicBezTo>
                  <a:close/>
                </a:path>
              </a:pathLst>
            </a:custGeom>
            <a:solidFill>
              <a:srgbClr val="FCA7C4"/>
            </a:solidFill>
            <a:ln w="3810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894066" cy="13986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-1004905" y="4639121"/>
            <a:ext cx="13273230" cy="903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3"/>
              </a:lnSpc>
            </a:pPr>
            <a:r>
              <a:rPr lang="en-US" b="true" sz="5259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Foi Postado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990021" y="4385135"/>
            <a:ext cx="7571770" cy="5165670"/>
            <a:chOff x="0" y="0"/>
            <a:chExt cx="1994211" cy="136050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94211" cy="1360506"/>
            </a:xfrm>
            <a:custGeom>
              <a:avLst/>
              <a:gdLst/>
              <a:ahLst/>
              <a:cxnLst/>
              <a:rect r="r" b="b" t="t" l="l"/>
              <a:pathLst>
                <a:path h="1360506" w="1994211">
                  <a:moveTo>
                    <a:pt x="16360" y="0"/>
                  </a:moveTo>
                  <a:lnTo>
                    <a:pt x="1977852" y="0"/>
                  </a:lnTo>
                  <a:cubicBezTo>
                    <a:pt x="1982190" y="0"/>
                    <a:pt x="1986352" y="1724"/>
                    <a:pt x="1989420" y="4792"/>
                  </a:cubicBezTo>
                  <a:cubicBezTo>
                    <a:pt x="1992488" y="7860"/>
                    <a:pt x="1994211" y="12021"/>
                    <a:pt x="1994211" y="16360"/>
                  </a:cubicBezTo>
                  <a:lnTo>
                    <a:pt x="1994211" y="1344146"/>
                  </a:lnTo>
                  <a:cubicBezTo>
                    <a:pt x="1994211" y="1353181"/>
                    <a:pt x="1986887" y="1360506"/>
                    <a:pt x="1977852" y="1360506"/>
                  </a:cubicBezTo>
                  <a:lnTo>
                    <a:pt x="16360" y="1360506"/>
                  </a:lnTo>
                  <a:cubicBezTo>
                    <a:pt x="7324" y="1360506"/>
                    <a:pt x="0" y="1353181"/>
                    <a:pt x="0" y="1344146"/>
                  </a:cubicBezTo>
                  <a:lnTo>
                    <a:pt x="0" y="16360"/>
                  </a:lnTo>
                  <a:cubicBezTo>
                    <a:pt x="0" y="7324"/>
                    <a:pt x="7324" y="0"/>
                    <a:pt x="16360" y="0"/>
                  </a:cubicBezTo>
                  <a:close/>
                </a:path>
              </a:pathLst>
            </a:custGeom>
            <a:solidFill>
              <a:srgbClr val="706F6F"/>
            </a:solidFill>
            <a:ln w="3810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994211" cy="13986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2742236" y="4660380"/>
            <a:ext cx="901009" cy="901009"/>
          </a:xfrm>
          <a:custGeom>
            <a:avLst/>
            <a:gdLst/>
            <a:ahLst/>
            <a:cxnLst/>
            <a:rect r="r" b="b" t="t" l="l"/>
            <a:pathLst>
              <a:path h="901009" w="901009">
                <a:moveTo>
                  <a:pt x="0" y="0"/>
                </a:moveTo>
                <a:lnTo>
                  <a:pt x="901010" y="0"/>
                </a:lnTo>
                <a:lnTo>
                  <a:pt x="901010" y="901010"/>
                </a:lnTo>
                <a:lnTo>
                  <a:pt x="0" y="9010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460111" y="4660380"/>
            <a:ext cx="855559" cy="871907"/>
          </a:xfrm>
          <a:custGeom>
            <a:avLst/>
            <a:gdLst/>
            <a:ahLst/>
            <a:cxnLst/>
            <a:rect r="r" b="b" t="t" l="l"/>
            <a:pathLst>
              <a:path h="871907" w="855559">
                <a:moveTo>
                  <a:pt x="0" y="0"/>
                </a:moveTo>
                <a:lnTo>
                  <a:pt x="855559" y="0"/>
                </a:lnTo>
                <a:lnTo>
                  <a:pt x="855559" y="871907"/>
                </a:lnTo>
                <a:lnTo>
                  <a:pt x="0" y="8719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2063028" y="1706842"/>
            <a:ext cx="2117992" cy="2117992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1360" r="0" b="-136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4355826" y="1706842"/>
            <a:ext cx="2117992" cy="2117992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19135" r="0" b="-19135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645268" y="1706842"/>
            <a:ext cx="2117992" cy="2117992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14406" r="0" b="-14406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010587" y="1645544"/>
            <a:ext cx="2117992" cy="2117992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1300029" y="1645544"/>
            <a:ext cx="2117992" cy="2117992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0" t="-6542" r="0" b="-6542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3799022" y="1706842"/>
            <a:ext cx="2117992" cy="2117992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 l="0" t="-5440" r="0" b="-5440"/>
              </a:stretch>
            </a:blip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417541" y="4606506"/>
            <a:ext cx="13273230" cy="903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3"/>
              </a:lnSpc>
            </a:pPr>
            <a:r>
              <a:rPr lang="en-US" b="true" sz="5259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Não foi Postado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274597" y="3787557"/>
            <a:ext cx="1503205" cy="597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2"/>
              </a:lnSpc>
            </a:pPr>
            <a:r>
              <a:rPr lang="en-US" b="true" sz="3473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Erick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567395" y="3787557"/>
            <a:ext cx="1503205" cy="597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2"/>
              </a:lnSpc>
            </a:pPr>
            <a:r>
              <a:rPr lang="en-US" b="true" sz="3473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Laís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856837" y="3787557"/>
            <a:ext cx="1670155" cy="597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2"/>
              </a:lnSpc>
            </a:pPr>
            <a:r>
              <a:rPr lang="en-US" b="true" sz="3473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Hanah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222156" y="3726259"/>
            <a:ext cx="1670155" cy="597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2"/>
              </a:lnSpc>
            </a:pPr>
            <a:r>
              <a:rPr lang="en-US" b="true" sz="3473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Rick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511598" y="3726259"/>
            <a:ext cx="1670155" cy="597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2"/>
              </a:lnSpc>
            </a:pPr>
            <a:r>
              <a:rPr lang="en-US" b="true" sz="3473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Júlia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010590" y="3787557"/>
            <a:ext cx="1670155" cy="597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2"/>
              </a:lnSpc>
            </a:pPr>
            <a:r>
              <a:rPr lang="en-US" b="true" sz="3473">
                <a:solidFill>
                  <a:srgbClr val="27181C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Luísa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554085" y="6373205"/>
            <a:ext cx="939454" cy="939454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3379550" y="2097898"/>
            <a:ext cx="11528900" cy="1890483"/>
            <a:chOff x="0" y="0"/>
            <a:chExt cx="3036418" cy="49790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036418" cy="497905"/>
            </a:xfrm>
            <a:custGeom>
              <a:avLst/>
              <a:gdLst/>
              <a:ahLst/>
              <a:cxnLst/>
              <a:rect r="r" b="b" t="t" l="l"/>
              <a:pathLst>
                <a:path h="497905" w="3036418">
                  <a:moveTo>
                    <a:pt x="17460" y="0"/>
                  </a:moveTo>
                  <a:lnTo>
                    <a:pt x="3018958" y="0"/>
                  </a:lnTo>
                  <a:cubicBezTo>
                    <a:pt x="3028601" y="0"/>
                    <a:pt x="3036418" y="7817"/>
                    <a:pt x="3036418" y="17460"/>
                  </a:cubicBezTo>
                  <a:lnTo>
                    <a:pt x="3036418" y="480445"/>
                  </a:lnTo>
                  <a:cubicBezTo>
                    <a:pt x="3036418" y="490088"/>
                    <a:pt x="3028601" y="497905"/>
                    <a:pt x="3018958" y="497905"/>
                  </a:cubicBezTo>
                  <a:lnTo>
                    <a:pt x="17460" y="497905"/>
                  </a:lnTo>
                  <a:cubicBezTo>
                    <a:pt x="7817" y="497905"/>
                    <a:pt x="0" y="490088"/>
                    <a:pt x="0" y="480445"/>
                  </a:cubicBezTo>
                  <a:lnTo>
                    <a:pt x="0" y="17460"/>
                  </a:lnTo>
                  <a:cubicBezTo>
                    <a:pt x="0" y="7817"/>
                    <a:pt x="7817" y="0"/>
                    <a:pt x="17460" y="0"/>
                  </a:cubicBezTo>
                  <a:close/>
                </a:path>
              </a:pathLst>
            </a:custGeom>
            <a:solidFill>
              <a:srgbClr val="ED7AA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3036418" cy="5645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47"/>
                </a:lnSpc>
              </a:pPr>
              <a:r>
                <a:rPr lang="en-US" sz="3248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Lembre-se sempre de que o que você vê nas redes sociais é cuidadosamente</a:t>
              </a:r>
              <a:r>
                <a:rPr lang="en-US" b="true" sz="324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selecionado</a:t>
              </a:r>
              <a:r>
                <a:rPr lang="en-US" sz="3248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 e </a:t>
              </a:r>
              <a:r>
                <a:rPr lang="en-US" b="true" sz="324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não representa</a:t>
              </a:r>
              <a:r>
                <a:rPr lang="en-US" sz="3248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 necessariamente </a:t>
              </a:r>
              <a:r>
                <a:rPr lang="en-US" b="true" sz="324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 vida inteira de alguém</a:t>
              </a:r>
              <a:r>
                <a:rPr lang="en-US" sz="3248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379550" y="4470415"/>
            <a:ext cx="11528900" cy="1890483"/>
            <a:chOff x="0" y="0"/>
            <a:chExt cx="3036418" cy="4979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036418" cy="497905"/>
            </a:xfrm>
            <a:custGeom>
              <a:avLst/>
              <a:gdLst/>
              <a:ahLst/>
              <a:cxnLst/>
              <a:rect r="r" b="b" t="t" l="l"/>
              <a:pathLst>
                <a:path h="497905" w="3036418">
                  <a:moveTo>
                    <a:pt x="17460" y="0"/>
                  </a:moveTo>
                  <a:lnTo>
                    <a:pt x="3018958" y="0"/>
                  </a:lnTo>
                  <a:cubicBezTo>
                    <a:pt x="3028601" y="0"/>
                    <a:pt x="3036418" y="7817"/>
                    <a:pt x="3036418" y="17460"/>
                  </a:cubicBezTo>
                  <a:lnTo>
                    <a:pt x="3036418" y="480445"/>
                  </a:lnTo>
                  <a:cubicBezTo>
                    <a:pt x="3036418" y="490088"/>
                    <a:pt x="3028601" y="497905"/>
                    <a:pt x="3018958" y="497905"/>
                  </a:cubicBezTo>
                  <a:lnTo>
                    <a:pt x="17460" y="497905"/>
                  </a:lnTo>
                  <a:cubicBezTo>
                    <a:pt x="7817" y="497905"/>
                    <a:pt x="0" y="490088"/>
                    <a:pt x="0" y="480445"/>
                  </a:cubicBezTo>
                  <a:lnTo>
                    <a:pt x="0" y="17460"/>
                  </a:lnTo>
                  <a:cubicBezTo>
                    <a:pt x="0" y="7817"/>
                    <a:pt x="7817" y="0"/>
                    <a:pt x="17460" y="0"/>
                  </a:cubicBezTo>
                  <a:close/>
                </a:path>
              </a:pathLst>
            </a:custGeom>
            <a:solidFill>
              <a:srgbClr val="FFBD5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3036418" cy="5645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47"/>
                </a:lnSpc>
              </a:pPr>
              <a:r>
                <a:rPr lang="en-US" b="true" sz="324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Não compare a sua própria vida</a:t>
              </a:r>
              <a:r>
                <a:rPr lang="en-US" sz="3248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 com o que você</a:t>
              </a:r>
              <a:r>
                <a:rPr lang="en-US" b="true" sz="324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vê online</a:t>
              </a:r>
              <a:r>
                <a:rPr lang="en-US" sz="3248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, pois pode não ser a história completa.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3379550" y="6842932"/>
            <a:ext cx="11528900" cy="1890483"/>
            <a:chOff x="0" y="0"/>
            <a:chExt cx="3036418" cy="49790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036418" cy="497905"/>
            </a:xfrm>
            <a:custGeom>
              <a:avLst/>
              <a:gdLst/>
              <a:ahLst/>
              <a:cxnLst/>
              <a:rect r="r" b="b" t="t" l="l"/>
              <a:pathLst>
                <a:path h="497905" w="3036418">
                  <a:moveTo>
                    <a:pt x="17460" y="0"/>
                  </a:moveTo>
                  <a:lnTo>
                    <a:pt x="3018958" y="0"/>
                  </a:lnTo>
                  <a:cubicBezTo>
                    <a:pt x="3028601" y="0"/>
                    <a:pt x="3036418" y="7817"/>
                    <a:pt x="3036418" y="17460"/>
                  </a:cubicBezTo>
                  <a:lnTo>
                    <a:pt x="3036418" y="480445"/>
                  </a:lnTo>
                  <a:cubicBezTo>
                    <a:pt x="3036418" y="490088"/>
                    <a:pt x="3028601" y="497905"/>
                    <a:pt x="3018958" y="497905"/>
                  </a:cubicBezTo>
                  <a:lnTo>
                    <a:pt x="17460" y="497905"/>
                  </a:lnTo>
                  <a:cubicBezTo>
                    <a:pt x="7817" y="497905"/>
                    <a:pt x="0" y="490088"/>
                    <a:pt x="0" y="480445"/>
                  </a:cubicBezTo>
                  <a:lnTo>
                    <a:pt x="0" y="17460"/>
                  </a:lnTo>
                  <a:cubicBezTo>
                    <a:pt x="0" y="7817"/>
                    <a:pt x="7817" y="0"/>
                    <a:pt x="17460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66675"/>
              <a:ext cx="3036418" cy="5645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47"/>
                </a:lnSpc>
              </a:pPr>
              <a:r>
                <a:rPr lang="en-US" b="true" sz="324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Curtidas</a:t>
              </a:r>
              <a:r>
                <a:rPr lang="en-US" sz="3248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 e </a:t>
              </a:r>
              <a:r>
                <a:rPr lang="en-US" b="true" sz="324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comentários</a:t>
              </a:r>
              <a:r>
                <a:rPr lang="en-US" sz="3248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 podem ser divertidos e encorajadores, mas eles </a:t>
              </a:r>
              <a:r>
                <a:rPr lang="en-US" b="true" sz="324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não definem o seu valor</a:t>
              </a:r>
              <a:r>
                <a:rPr lang="en-US" sz="3248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.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372129" y="1723445"/>
            <a:ext cx="2121410" cy="2639391"/>
          </a:xfrm>
          <a:custGeom>
            <a:avLst/>
            <a:gdLst/>
            <a:ahLst/>
            <a:cxnLst/>
            <a:rect r="r" b="b" t="t" l="l"/>
            <a:pathLst>
              <a:path h="2639391" w="2121410">
                <a:moveTo>
                  <a:pt x="0" y="0"/>
                </a:moveTo>
                <a:lnTo>
                  <a:pt x="2121410" y="0"/>
                </a:lnTo>
                <a:lnTo>
                  <a:pt x="2121410" y="2639391"/>
                </a:lnTo>
                <a:lnTo>
                  <a:pt x="0" y="26393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2906362">
            <a:off x="-1125432" y="1930982"/>
            <a:ext cx="1784795" cy="4114800"/>
          </a:xfrm>
          <a:custGeom>
            <a:avLst/>
            <a:gdLst/>
            <a:ahLst/>
            <a:cxnLst/>
            <a:rect r="r" b="b" t="t" l="l"/>
            <a:pathLst>
              <a:path h="4114800" w="1784795">
                <a:moveTo>
                  <a:pt x="0" y="0"/>
                </a:moveTo>
                <a:lnTo>
                  <a:pt x="1784795" y="0"/>
                </a:lnTo>
                <a:lnTo>
                  <a:pt x="1784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92609" y="4472673"/>
            <a:ext cx="1932093" cy="1900532"/>
          </a:xfrm>
          <a:custGeom>
            <a:avLst/>
            <a:gdLst/>
            <a:ahLst/>
            <a:cxnLst/>
            <a:rect r="r" b="b" t="t" l="l"/>
            <a:pathLst>
              <a:path h="1900532" w="1932093">
                <a:moveTo>
                  <a:pt x="0" y="0"/>
                </a:moveTo>
                <a:lnTo>
                  <a:pt x="1932093" y="0"/>
                </a:lnTo>
                <a:lnTo>
                  <a:pt x="1932093" y="1900532"/>
                </a:lnTo>
                <a:lnTo>
                  <a:pt x="0" y="19005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37314" y="7094323"/>
            <a:ext cx="2359743" cy="2873356"/>
          </a:xfrm>
          <a:custGeom>
            <a:avLst/>
            <a:gdLst/>
            <a:ahLst/>
            <a:cxnLst/>
            <a:rect r="r" b="b" t="t" l="l"/>
            <a:pathLst>
              <a:path h="2873356" w="2359743">
                <a:moveTo>
                  <a:pt x="0" y="0"/>
                </a:moveTo>
                <a:lnTo>
                  <a:pt x="2359743" y="0"/>
                </a:lnTo>
                <a:lnTo>
                  <a:pt x="2359743" y="2873356"/>
                </a:lnTo>
                <a:lnTo>
                  <a:pt x="0" y="287335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410332">
            <a:off x="2063766" y="2733200"/>
            <a:ext cx="4497548" cy="6356958"/>
          </a:xfrm>
          <a:custGeom>
            <a:avLst/>
            <a:gdLst/>
            <a:ahLst/>
            <a:cxnLst/>
            <a:rect r="r" b="b" t="t" l="l"/>
            <a:pathLst>
              <a:path h="6356958" w="4497548">
                <a:moveTo>
                  <a:pt x="0" y="0"/>
                </a:moveTo>
                <a:lnTo>
                  <a:pt x="4497548" y="0"/>
                </a:lnTo>
                <a:lnTo>
                  <a:pt x="449754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84118">
            <a:off x="5374945" y="2733200"/>
            <a:ext cx="4497548" cy="6356958"/>
          </a:xfrm>
          <a:custGeom>
            <a:avLst/>
            <a:gdLst/>
            <a:ahLst/>
            <a:cxnLst/>
            <a:rect r="r" b="b" t="t" l="l"/>
            <a:pathLst>
              <a:path h="6356958" w="4497548">
                <a:moveTo>
                  <a:pt x="0" y="0"/>
                </a:moveTo>
                <a:lnTo>
                  <a:pt x="4497548" y="0"/>
                </a:lnTo>
                <a:lnTo>
                  <a:pt x="449754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58925">
            <a:off x="8658298" y="2741139"/>
            <a:ext cx="4497548" cy="6356958"/>
          </a:xfrm>
          <a:custGeom>
            <a:avLst/>
            <a:gdLst/>
            <a:ahLst/>
            <a:cxnLst/>
            <a:rect r="r" b="b" t="t" l="l"/>
            <a:pathLst>
              <a:path h="6356958" w="4497548">
                <a:moveTo>
                  <a:pt x="0" y="0"/>
                </a:moveTo>
                <a:lnTo>
                  <a:pt x="4497548" y="0"/>
                </a:lnTo>
                <a:lnTo>
                  <a:pt x="449754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83670">
            <a:off x="11834844" y="2803829"/>
            <a:ext cx="4497548" cy="6356958"/>
          </a:xfrm>
          <a:custGeom>
            <a:avLst/>
            <a:gdLst/>
            <a:ahLst/>
            <a:cxnLst/>
            <a:rect r="r" b="b" t="t" l="l"/>
            <a:pathLst>
              <a:path h="6356958" w="4497548">
                <a:moveTo>
                  <a:pt x="0" y="0"/>
                </a:moveTo>
                <a:lnTo>
                  <a:pt x="4497548" y="0"/>
                </a:lnTo>
                <a:lnTo>
                  <a:pt x="449754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2228" y="5220982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82228" y="308072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46592" y="7363610"/>
            <a:ext cx="1769380" cy="1782750"/>
          </a:xfrm>
          <a:custGeom>
            <a:avLst/>
            <a:gdLst/>
            <a:ahLst/>
            <a:cxnLst/>
            <a:rect r="r" b="b" t="t" l="l"/>
            <a:pathLst>
              <a:path h="1782750" w="1769380">
                <a:moveTo>
                  <a:pt x="0" y="0"/>
                </a:moveTo>
                <a:lnTo>
                  <a:pt x="1769380" y="0"/>
                </a:lnTo>
                <a:lnTo>
                  <a:pt x="1769380" y="1782750"/>
                </a:lnTo>
                <a:lnTo>
                  <a:pt x="0" y="17827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44479" y="3091534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que vemos nas redes sociais não é toda a verdade! As pessoas escolhem mostrar só partes da vida delas, e isso nem sempre conta a história completa.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44479" y="5231789"/>
            <a:ext cx="12145802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Não compare sua vida com o que você vê online. Cada pessoa tem seu jeito de viver, e o que aparece nas redes pode ser só uma parte bonita ou planejada.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744479" y="7447532"/>
            <a:ext cx="12145802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Curtidas e comentários não dizem quem você é. Seu valor não depende de números nas redes sociais. Você é incrível do jeito que é!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DAGb0BxyjlQ</dc:identifier>
  <dcterms:modified xsi:type="dcterms:W3CDTF">2011-08-01T06:04:30Z</dcterms:modified>
  <cp:revision>1</cp:revision>
  <dc:title>#36 - Meu "Eu" Perfeito</dc:title>
</cp:coreProperties>
</file>