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lacial Indifference Bold" charset="1" panose="00000800000000000000"/>
      <p:regular r:id="rId14"/>
    </p:embeddedFont>
    <p:embeddedFont>
      <p:font typeface="Nourd Bold" charset="1" panose="00000800000000000000"/>
      <p:regular r:id="rId15"/>
    </p:embeddedFont>
    <p:embeddedFont>
      <p:font typeface="Glacial Indifference" charset="1" panose="00000000000000000000"/>
      <p:regular r:id="rId16"/>
    </p:embeddedFont>
    <p:embeddedFont>
      <p:font typeface="More Sugar" charset="1" panose="00000000000000000000"/>
      <p:regular r:id="rId17"/>
    </p:embeddedFont>
    <p:embeddedFont>
      <p:font typeface="Open Sans Bold" charset="1" panose="020B0806030504020204"/>
      <p:regular r:id="rId18"/>
    </p:embeddedFont>
    <p:embeddedFont>
      <p:font typeface="Open Sans" charset="1" panose="020B06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22.jpeg" Type="http://schemas.openxmlformats.org/officeDocument/2006/relationships/image"/><Relationship Id="rId13" Target="../media/image23.jpeg" Type="http://schemas.openxmlformats.org/officeDocument/2006/relationships/image"/><Relationship Id="rId14" Target="../media/image7.png" Type="http://schemas.openxmlformats.org/officeDocument/2006/relationships/image"/><Relationship Id="rId15" Target="../media/image8.svg" Type="http://schemas.openxmlformats.org/officeDocument/2006/relationships/image"/><Relationship Id="rId16" Target="../media/image24.png" Type="http://schemas.openxmlformats.org/officeDocument/2006/relationships/image"/><Relationship Id="rId17" Target="../media/image25.svg" Type="http://schemas.openxmlformats.org/officeDocument/2006/relationships/image"/><Relationship Id="rId18" Target="../media/image26.png" Type="http://schemas.openxmlformats.org/officeDocument/2006/relationships/image"/><Relationship Id="rId19" Target="../media/image2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22.jpeg" Type="http://schemas.openxmlformats.org/officeDocument/2006/relationships/image"/><Relationship Id="rId13" Target="../media/image23.jpeg" Type="http://schemas.openxmlformats.org/officeDocument/2006/relationships/image"/><Relationship Id="rId14" Target="../media/image7.png" Type="http://schemas.openxmlformats.org/officeDocument/2006/relationships/image"/><Relationship Id="rId15" Target="../media/image8.svg" Type="http://schemas.openxmlformats.org/officeDocument/2006/relationships/image"/><Relationship Id="rId16" Target="../media/image24.png" Type="http://schemas.openxmlformats.org/officeDocument/2006/relationships/image"/><Relationship Id="rId17" Target="../media/image25.svg" Type="http://schemas.openxmlformats.org/officeDocument/2006/relationships/image"/><Relationship Id="rId18" Target="../media/image28.jpeg" Type="http://schemas.openxmlformats.org/officeDocument/2006/relationships/image"/><Relationship Id="rId19" Target="../media/image26.png" Type="http://schemas.openxmlformats.org/officeDocument/2006/relationships/image"/><Relationship Id="rId2" Target="../media/image1.png" Type="http://schemas.openxmlformats.org/officeDocument/2006/relationships/image"/><Relationship Id="rId20" Target="../media/image27.svg" Type="http://schemas.openxmlformats.org/officeDocument/2006/relationships/image"/><Relationship Id="rId21" Target="../media/image29.png" Type="http://schemas.openxmlformats.org/officeDocument/2006/relationships/image"/><Relationship Id="rId22" Target="../media/image30.svg" Type="http://schemas.openxmlformats.org/officeDocument/2006/relationships/image"/><Relationship Id="rId23" Target="../media/image31.png" Type="http://schemas.openxmlformats.org/officeDocument/2006/relationships/image"/><Relationship Id="rId24" Target="../media/image32.jpeg" Type="http://schemas.openxmlformats.org/officeDocument/2006/relationships/image"/><Relationship Id="rId25" Target="../media/image33.jpeg" Type="http://schemas.openxmlformats.org/officeDocument/2006/relationships/image"/><Relationship Id="rId26" Target="../media/image3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5551127"/>
            <a:ext cx="3079821" cy="5344591"/>
          </a:xfrm>
          <a:custGeom>
            <a:avLst/>
            <a:gdLst/>
            <a:ahLst/>
            <a:cxnLst/>
            <a:rect r="r" b="b" t="t" l="l"/>
            <a:pathLst>
              <a:path h="5344591" w="3079821">
                <a:moveTo>
                  <a:pt x="0" y="0"/>
                </a:moveTo>
                <a:lnTo>
                  <a:pt x="3079821" y="0"/>
                </a:lnTo>
                <a:lnTo>
                  <a:pt x="3079821" y="5344591"/>
                </a:lnTo>
                <a:lnTo>
                  <a:pt x="0" y="53445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22915">
            <a:off x="14125933" y="3357585"/>
            <a:ext cx="2396444" cy="4387084"/>
          </a:xfrm>
          <a:custGeom>
            <a:avLst/>
            <a:gdLst/>
            <a:ahLst/>
            <a:cxnLst/>
            <a:rect r="r" b="b" t="t" l="l"/>
            <a:pathLst>
              <a:path h="4387084" w="2396444">
                <a:moveTo>
                  <a:pt x="0" y="0"/>
                </a:moveTo>
                <a:lnTo>
                  <a:pt x="2396445" y="0"/>
                </a:lnTo>
                <a:lnTo>
                  <a:pt x="2396445" y="4387084"/>
                </a:lnTo>
                <a:lnTo>
                  <a:pt x="0" y="43870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33647" y="3929258"/>
            <a:ext cx="1031660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 Controvérsia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771747" y="5112123"/>
            <a:ext cx="7839989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da Base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60784" y="3413047"/>
            <a:ext cx="4966431" cy="6873953"/>
          </a:xfrm>
          <a:custGeom>
            <a:avLst/>
            <a:gdLst/>
            <a:ahLst/>
            <a:cxnLst/>
            <a:rect r="r" b="b" t="t" l="l"/>
            <a:pathLst>
              <a:path h="6873953" w="4966431">
                <a:moveTo>
                  <a:pt x="0" y="0"/>
                </a:moveTo>
                <a:lnTo>
                  <a:pt x="4966432" y="0"/>
                </a:lnTo>
                <a:lnTo>
                  <a:pt x="4966432" y="6873953"/>
                </a:lnTo>
                <a:lnTo>
                  <a:pt x="0" y="687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569951" y="1535003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3C3B3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Influenciador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841175" y="3070136"/>
            <a:ext cx="3677397" cy="5498104"/>
            <a:chOff x="0" y="0"/>
            <a:chExt cx="968533" cy="14480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033227" y="4151510"/>
            <a:ext cx="3485345" cy="4824007"/>
          </a:xfrm>
          <a:custGeom>
            <a:avLst/>
            <a:gdLst/>
            <a:ahLst/>
            <a:cxnLst/>
            <a:rect r="r" b="b" t="t" l="l"/>
            <a:pathLst>
              <a:path h="4824007" w="3485345">
                <a:moveTo>
                  <a:pt x="0" y="0"/>
                </a:moveTo>
                <a:lnTo>
                  <a:pt x="3485345" y="0"/>
                </a:lnTo>
                <a:lnTo>
                  <a:pt x="3485345" y="4824007"/>
                </a:lnTo>
                <a:lnTo>
                  <a:pt x="0" y="48240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152868" y="3070136"/>
            <a:ext cx="3677397" cy="5498104"/>
            <a:chOff x="0" y="0"/>
            <a:chExt cx="968533" cy="14480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F6D46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7678260" y="4990015"/>
            <a:ext cx="2855184" cy="3146996"/>
          </a:xfrm>
          <a:custGeom>
            <a:avLst/>
            <a:gdLst/>
            <a:ahLst/>
            <a:cxnLst/>
            <a:rect r="r" b="b" t="t" l="l"/>
            <a:pathLst>
              <a:path h="3146996" w="2855184">
                <a:moveTo>
                  <a:pt x="0" y="0"/>
                </a:moveTo>
                <a:lnTo>
                  <a:pt x="2855184" y="0"/>
                </a:lnTo>
                <a:lnTo>
                  <a:pt x="2855184" y="3146996"/>
                </a:lnTo>
                <a:lnTo>
                  <a:pt x="0" y="31469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461470" y="3070136"/>
            <a:ext cx="3677397" cy="5498104"/>
            <a:chOff x="0" y="0"/>
            <a:chExt cx="968533" cy="14480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2005877" y="4330479"/>
            <a:ext cx="2588583" cy="4114800"/>
          </a:xfrm>
          <a:custGeom>
            <a:avLst/>
            <a:gdLst/>
            <a:ahLst/>
            <a:cxnLst/>
            <a:rect r="r" b="b" t="t" l="l"/>
            <a:pathLst>
              <a:path h="4114800" w="2588583">
                <a:moveTo>
                  <a:pt x="0" y="0"/>
                </a:moveTo>
                <a:lnTo>
                  <a:pt x="2588583" y="0"/>
                </a:lnTo>
                <a:lnTo>
                  <a:pt x="25885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744648" y="3336111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Influenciador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056341" y="3336111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Post Patrocinado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564967" y="3336111"/>
            <a:ext cx="3466664" cy="943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6"/>
              </a:lnSpc>
            </a:pPr>
            <a:r>
              <a:rPr lang="en-US" sz="2732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Responsabilidade do Criador de Conteúdo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054030" y="9024070"/>
            <a:ext cx="12145802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esses termos significam?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63531" y="1982940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18348" y="3005998"/>
            <a:ext cx="4865047" cy="687188"/>
          </a:xfrm>
          <a:custGeom>
            <a:avLst/>
            <a:gdLst/>
            <a:ahLst/>
            <a:cxnLst/>
            <a:rect r="r" b="b" t="t" l="l"/>
            <a:pathLst>
              <a:path h="687188" w="4865047">
                <a:moveTo>
                  <a:pt x="0" y="0"/>
                </a:moveTo>
                <a:lnTo>
                  <a:pt x="4865047" y="0"/>
                </a:lnTo>
                <a:lnTo>
                  <a:pt x="4865047" y="687187"/>
                </a:lnTo>
                <a:lnTo>
                  <a:pt x="0" y="6871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397222" y="3084492"/>
            <a:ext cx="151769" cy="530198"/>
          </a:xfrm>
          <a:custGeom>
            <a:avLst/>
            <a:gdLst/>
            <a:ahLst/>
            <a:cxnLst/>
            <a:rect r="r" b="b" t="t" l="l"/>
            <a:pathLst>
              <a:path h="530198" w="151769">
                <a:moveTo>
                  <a:pt x="0" y="0"/>
                </a:moveTo>
                <a:lnTo>
                  <a:pt x="151770" y="0"/>
                </a:lnTo>
                <a:lnTo>
                  <a:pt x="151770" y="530199"/>
                </a:lnTo>
                <a:lnTo>
                  <a:pt x="0" y="530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554085" y="5202015"/>
            <a:ext cx="939454" cy="93945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554085" y="6373205"/>
            <a:ext cx="939454" cy="93945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814527" y="7853603"/>
            <a:ext cx="582696" cy="58269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49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3574500" y="3962680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Reforço MAT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894978" y="5973034"/>
            <a:ext cx="3280346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Prof. Edu: FAVOR PREENCHER A INSCRIÇÃO URGENTE AQUI:...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2424593" y="3825957"/>
            <a:ext cx="5051236" cy="6649037"/>
          </a:xfrm>
          <a:custGeom>
            <a:avLst/>
            <a:gdLst/>
            <a:ahLst/>
            <a:cxnLst/>
            <a:rect r="r" b="b" t="t" l="l"/>
            <a:pathLst>
              <a:path h="6649037" w="5051236">
                <a:moveTo>
                  <a:pt x="0" y="0"/>
                </a:moveTo>
                <a:lnTo>
                  <a:pt x="5051236" y="0"/>
                </a:lnTo>
                <a:lnTo>
                  <a:pt x="5051236" y="6649038"/>
                </a:lnTo>
                <a:lnTo>
                  <a:pt x="0" y="664903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2166" t="0" r="-91845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152010" y="4399291"/>
            <a:ext cx="3662516" cy="6355777"/>
          </a:xfrm>
          <a:custGeom>
            <a:avLst/>
            <a:gdLst/>
            <a:ahLst/>
            <a:cxnLst/>
            <a:rect r="r" b="b" t="t" l="l"/>
            <a:pathLst>
              <a:path h="6355777" w="3662516">
                <a:moveTo>
                  <a:pt x="0" y="0"/>
                </a:moveTo>
                <a:lnTo>
                  <a:pt x="3662517" y="0"/>
                </a:lnTo>
                <a:lnTo>
                  <a:pt x="3662517" y="6355777"/>
                </a:lnTo>
                <a:lnTo>
                  <a:pt x="0" y="63557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8080166" y="1686000"/>
            <a:ext cx="8597961" cy="7971484"/>
            <a:chOff x="0" y="0"/>
            <a:chExt cx="2264484" cy="209948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264484" cy="2099486"/>
            </a:xfrm>
            <a:custGeom>
              <a:avLst/>
              <a:gdLst/>
              <a:ahLst/>
              <a:cxnLst/>
              <a:rect r="r" b="b" t="t" l="l"/>
              <a:pathLst>
                <a:path h="2099486" w="2264484">
                  <a:moveTo>
                    <a:pt x="21610" y="0"/>
                  </a:moveTo>
                  <a:lnTo>
                    <a:pt x="2242873" y="0"/>
                  </a:lnTo>
                  <a:cubicBezTo>
                    <a:pt x="2254808" y="0"/>
                    <a:pt x="2264484" y="9675"/>
                    <a:pt x="2264484" y="21610"/>
                  </a:cubicBezTo>
                  <a:lnTo>
                    <a:pt x="2264484" y="2077875"/>
                  </a:lnTo>
                  <a:cubicBezTo>
                    <a:pt x="2264484" y="2089810"/>
                    <a:pt x="2254808" y="2099486"/>
                    <a:pt x="2242873" y="2099486"/>
                  </a:cubicBezTo>
                  <a:lnTo>
                    <a:pt x="21610" y="2099486"/>
                  </a:lnTo>
                  <a:cubicBezTo>
                    <a:pt x="9675" y="2099486"/>
                    <a:pt x="0" y="2089810"/>
                    <a:pt x="0" y="2077875"/>
                  </a:cubicBezTo>
                  <a:lnTo>
                    <a:pt x="0" y="21610"/>
                  </a:lnTo>
                  <a:cubicBezTo>
                    <a:pt x="0" y="9675"/>
                    <a:pt x="9675" y="0"/>
                    <a:pt x="21610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2264484" cy="2137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666431" y="9858529"/>
            <a:ext cx="485580" cy="291348"/>
          </a:xfrm>
          <a:custGeom>
            <a:avLst/>
            <a:gdLst/>
            <a:ahLst/>
            <a:cxnLst/>
            <a:rect r="r" b="b" t="t" l="l"/>
            <a:pathLst>
              <a:path h="291348" w="485580">
                <a:moveTo>
                  <a:pt x="0" y="0"/>
                </a:moveTo>
                <a:lnTo>
                  <a:pt x="485579" y="0"/>
                </a:lnTo>
                <a:lnTo>
                  <a:pt x="485579" y="291348"/>
                </a:lnTo>
                <a:lnTo>
                  <a:pt x="0" y="2913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346625" y="3100637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Pesquisar...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229194" y="1822415"/>
            <a:ext cx="8327704" cy="7835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✨ Pele dos sonhos? Sim, é possível! ✨</a:t>
            </a:r>
          </a:p>
          <a:p>
            <a:pPr algn="l">
              <a:lnSpc>
                <a:spcPts val="2948"/>
              </a:lnSpc>
            </a:pP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Meninas, vocês sabem que eu não abro mão de uma pele perfeita, né? 💖 E desde que descobri a Base Mágica LuminaSkin, minha rotina de maquiagem mudou COMPLETAMENTE!</a:t>
            </a:r>
          </a:p>
          <a:p>
            <a:pPr algn="l">
              <a:lnSpc>
                <a:spcPts val="2948"/>
              </a:lnSpc>
            </a:pP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Essa base é tudo o que eu sempre quis e mais um pouco:</a:t>
            </a: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💧 À prova d’água – nem chuva, nem lágrimas vão tirar essa beleza!</a:t>
            </a: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👶 Efeito rejuvenescedor – sua pele vai parecer até 8 anos mais jovem, científicamente comprovado!</a:t>
            </a: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🌟 Cobertura impecável – disfarça poros, linhas finas e deixa um glow natural.</a:t>
            </a: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🌸 Super leve – você nem sente que está usando maquiagem.</a:t>
            </a: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E o melhor? Vocês podem garantir a de vocês com 10% de desconto usando o meu cupom PINKBRUNA10 no site da @LuminaSkinOficialBr23. 💻✨</a:t>
            </a: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Corre lá, porque a promoção é por tempo limitado! Quero todo mundo com aquela pele de princesa! 👑💕</a:t>
            </a:r>
          </a:p>
          <a:p>
            <a:pPr algn="l">
              <a:lnSpc>
                <a:spcPts val="2948"/>
              </a:lnSpc>
            </a:pPr>
          </a:p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#Publi #PeleDosSonhos #MakePerfeita #PinkBrunaIndica</a:t>
            </a:r>
          </a:p>
          <a:p>
            <a:pPr algn="l">
              <a:lnSpc>
                <a:spcPts val="2948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2554085" y="8601414"/>
            <a:ext cx="1917366" cy="356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 b="true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✨ PinkBruna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615420" y="9015048"/>
            <a:ext cx="3936770" cy="727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Pele do Sonhos? Use meu cupom PINKBRUNA10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238555" y="9807115"/>
            <a:ext cx="3936770" cy="356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10MM visualizações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5775061" y="1843484"/>
            <a:ext cx="510577" cy="510577"/>
          </a:xfrm>
          <a:custGeom>
            <a:avLst/>
            <a:gdLst/>
            <a:ahLst/>
            <a:cxnLst/>
            <a:rect r="r" b="b" t="t" l="l"/>
            <a:pathLst>
              <a:path h="510577" w="510577">
                <a:moveTo>
                  <a:pt x="0" y="0"/>
                </a:moveTo>
                <a:lnTo>
                  <a:pt x="510577" y="0"/>
                </a:lnTo>
                <a:lnTo>
                  <a:pt x="510577" y="510577"/>
                </a:lnTo>
                <a:lnTo>
                  <a:pt x="0" y="51057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080166" y="1686000"/>
            <a:ext cx="8597961" cy="7971484"/>
            <a:chOff x="0" y="0"/>
            <a:chExt cx="2264484" cy="2099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64484" cy="2099486"/>
            </a:xfrm>
            <a:custGeom>
              <a:avLst/>
              <a:gdLst/>
              <a:ahLst/>
              <a:cxnLst/>
              <a:rect r="r" b="b" t="t" l="l"/>
              <a:pathLst>
                <a:path h="2099486" w="2264484">
                  <a:moveTo>
                    <a:pt x="21610" y="0"/>
                  </a:moveTo>
                  <a:lnTo>
                    <a:pt x="2242873" y="0"/>
                  </a:lnTo>
                  <a:cubicBezTo>
                    <a:pt x="2254808" y="0"/>
                    <a:pt x="2264484" y="9675"/>
                    <a:pt x="2264484" y="21610"/>
                  </a:cubicBezTo>
                  <a:lnTo>
                    <a:pt x="2264484" y="2077875"/>
                  </a:lnTo>
                  <a:cubicBezTo>
                    <a:pt x="2264484" y="2089810"/>
                    <a:pt x="2254808" y="2099486"/>
                    <a:pt x="2242873" y="2099486"/>
                  </a:cubicBezTo>
                  <a:lnTo>
                    <a:pt x="21610" y="2099486"/>
                  </a:lnTo>
                  <a:cubicBezTo>
                    <a:pt x="9675" y="2099486"/>
                    <a:pt x="0" y="2089810"/>
                    <a:pt x="0" y="2077875"/>
                  </a:cubicBezTo>
                  <a:lnTo>
                    <a:pt x="0" y="21610"/>
                  </a:lnTo>
                  <a:cubicBezTo>
                    <a:pt x="0" y="9675"/>
                    <a:pt x="9675" y="0"/>
                    <a:pt x="21610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264484" cy="2137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7" id="7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63531" y="1982940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18348" y="3005998"/>
            <a:ext cx="4865047" cy="687188"/>
          </a:xfrm>
          <a:custGeom>
            <a:avLst/>
            <a:gdLst/>
            <a:ahLst/>
            <a:cxnLst/>
            <a:rect r="r" b="b" t="t" l="l"/>
            <a:pathLst>
              <a:path h="687188" w="4865047">
                <a:moveTo>
                  <a:pt x="0" y="0"/>
                </a:moveTo>
                <a:lnTo>
                  <a:pt x="4865047" y="0"/>
                </a:lnTo>
                <a:lnTo>
                  <a:pt x="4865047" y="687187"/>
                </a:lnTo>
                <a:lnTo>
                  <a:pt x="0" y="6871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397222" y="3084492"/>
            <a:ext cx="151769" cy="530198"/>
          </a:xfrm>
          <a:custGeom>
            <a:avLst/>
            <a:gdLst/>
            <a:ahLst/>
            <a:cxnLst/>
            <a:rect r="r" b="b" t="t" l="l"/>
            <a:pathLst>
              <a:path h="530198" w="151769">
                <a:moveTo>
                  <a:pt x="0" y="0"/>
                </a:moveTo>
                <a:lnTo>
                  <a:pt x="151770" y="0"/>
                </a:lnTo>
                <a:lnTo>
                  <a:pt x="151770" y="530199"/>
                </a:lnTo>
                <a:lnTo>
                  <a:pt x="0" y="530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554085" y="5202015"/>
            <a:ext cx="939454" cy="93945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554085" y="6373205"/>
            <a:ext cx="939454" cy="939454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6814527" y="7853603"/>
            <a:ext cx="582696" cy="582696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B54A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49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3574500" y="3962680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Reforço MAT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894978" y="5973034"/>
            <a:ext cx="3280346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Prof. Edu: FAVOR PREENCHER A INSCRIÇÃO URGENTE AQUI:...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2424593" y="3825957"/>
            <a:ext cx="5051236" cy="6649037"/>
          </a:xfrm>
          <a:custGeom>
            <a:avLst/>
            <a:gdLst/>
            <a:ahLst/>
            <a:cxnLst/>
            <a:rect r="r" b="b" t="t" l="l"/>
            <a:pathLst>
              <a:path h="6649037" w="5051236">
                <a:moveTo>
                  <a:pt x="0" y="0"/>
                </a:moveTo>
                <a:lnTo>
                  <a:pt x="5051236" y="0"/>
                </a:lnTo>
                <a:lnTo>
                  <a:pt x="5051236" y="6649038"/>
                </a:lnTo>
                <a:lnTo>
                  <a:pt x="0" y="664903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2166" t="0" r="-91845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152010" y="4399291"/>
            <a:ext cx="3662516" cy="6355777"/>
          </a:xfrm>
          <a:custGeom>
            <a:avLst/>
            <a:gdLst/>
            <a:ahLst/>
            <a:cxnLst/>
            <a:rect r="r" b="b" t="t" l="l"/>
            <a:pathLst>
              <a:path h="6355777" w="3662516">
                <a:moveTo>
                  <a:pt x="0" y="0"/>
                </a:moveTo>
                <a:lnTo>
                  <a:pt x="3662517" y="0"/>
                </a:lnTo>
                <a:lnTo>
                  <a:pt x="3662517" y="6355777"/>
                </a:lnTo>
                <a:lnTo>
                  <a:pt x="0" y="63557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666431" y="9858529"/>
            <a:ext cx="485580" cy="291348"/>
          </a:xfrm>
          <a:custGeom>
            <a:avLst/>
            <a:gdLst/>
            <a:ahLst/>
            <a:cxnLst/>
            <a:rect r="r" b="b" t="t" l="l"/>
            <a:pathLst>
              <a:path h="291348" w="485580">
                <a:moveTo>
                  <a:pt x="0" y="0"/>
                </a:moveTo>
                <a:lnTo>
                  <a:pt x="485579" y="0"/>
                </a:lnTo>
                <a:lnTo>
                  <a:pt x="485579" y="291348"/>
                </a:lnTo>
                <a:lnTo>
                  <a:pt x="0" y="2913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8424131" y="2760379"/>
            <a:ext cx="781017" cy="781017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8"/>
              <a:stretch>
                <a:fillRect l="-24976" t="0" r="-24976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9476461" y="2626832"/>
            <a:ext cx="6809176" cy="1066354"/>
            <a:chOff x="0" y="0"/>
            <a:chExt cx="1415925" cy="22174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415925" cy="221742"/>
            </a:xfrm>
            <a:custGeom>
              <a:avLst/>
              <a:gdLst/>
              <a:ahLst/>
              <a:cxnLst/>
              <a:rect r="r" b="b" t="t" l="l"/>
              <a:pathLst>
                <a:path h="221742" w="1415925">
                  <a:moveTo>
                    <a:pt x="14781" y="0"/>
                  </a:moveTo>
                  <a:lnTo>
                    <a:pt x="1401144" y="0"/>
                  </a:lnTo>
                  <a:cubicBezTo>
                    <a:pt x="1405065" y="0"/>
                    <a:pt x="1408824" y="1557"/>
                    <a:pt x="1411596" y="4329"/>
                  </a:cubicBezTo>
                  <a:cubicBezTo>
                    <a:pt x="1414368" y="7101"/>
                    <a:pt x="1415925" y="10861"/>
                    <a:pt x="1415925" y="14781"/>
                  </a:cubicBezTo>
                  <a:lnTo>
                    <a:pt x="1415925" y="206961"/>
                  </a:lnTo>
                  <a:cubicBezTo>
                    <a:pt x="1415925" y="210881"/>
                    <a:pt x="1414368" y="214640"/>
                    <a:pt x="1411596" y="217412"/>
                  </a:cubicBezTo>
                  <a:cubicBezTo>
                    <a:pt x="1408824" y="220184"/>
                    <a:pt x="1405065" y="221742"/>
                    <a:pt x="1401144" y="221742"/>
                  </a:cubicBezTo>
                  <a:lnTo>
                    <a:pt x="14781" y="221742"/>
                  </a:lnTo>
                  <a:cubicBezTo>
                    <a:pt x="10861" y="221742"/>
                    <a:pt x="7101" y="220184"/>
                    <a:pt x="4329" y="217412"/>
                  </a:cubicBezTo>
                  <a:cubicBezTo>
                    <a:pt x="1557" y="214640"/>
                    <a:pt x="0" y="210881"/>
                    <a:pt x="0" y="206961"/>
                  </a:cubicBezTo>
                  <a:lnTo>
                    <a:pt x="0" y="14781"/>
                  </a:lnTo>
                  <a:cubicBezTo>
                    <a:pt x="0" y="10861"/>
                    <a:pt x="1557" y="7101"/>
                    <a:pt x="4329" y="4329"/>
                  </a:cubicBezTo>
                  <a:cubicBezTo>
                    <a:pt x="7101" y="1557"/>
                    <a:pt x="10861" y="0"/>
                    <a:pt x="14781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415925" cy="2598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5775061" y="1843484"/>
            <a:ext cx="510577" cy="510577"/>
          </a:xfrm>
          <a:custGeom>
            <a:avLst/>
            <a:gdLst/>
            <a:ahLst/>
            <a:cxnLst/>
            <a:rect r="r" b="b" t="t" l="l"/>
            <a:pathLst>
              <a:path h="510577" w="510577">
                <a:moveTo>
                  <a:pt x="0" y="0"/>
                </a:moveTo>
                <a:lnTo>
                  <a:pt x="510577" y="0"/>
                </a:lnTo>
                <a:lnTo>
                  <a:pt x="510577" y="510577"/>
                </a:lnTo>
                <a:lnTo>
                  <a:pt x="0" y="51057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663412" y="3795772"/>
            <a:ext cx="313157" cy="327484"/>
          </a:xfrm>
          <a:custGeom>
            <a:avLst/>
            <a:gdLst/>
            <a:ahLst/>
            <a:cxnLst/>
            <a:rect r="r" b="b" t="t" l="l"/>
            <a:pathLst>
              <a:path h="327484" w="313157">
                <a:moveTo>
                  <a:pt x="0" y="0"/>
                </a:moveTo>
                <a:lnTo>
                  <a:pt x="313157" y="0"/>
                </a:lnTo>
                <a:lnTo>
                  <a:pt x="313157" y="327485"/>
                </a:lnTo>
                <a:lnTo>
                  <a:pt x="0" y="32748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0477123" y="3317717"/>
            <a:ext cx="321109" cy="320707"/>
          </a:xfrm>
          <a:custGeom>
            <a:avLst/>
            <a:gdLst/>
            <a:ahLst/>
            <a:cxnLst/>
            <a:rect r="r" b="b" t="t" l="l"/>
            <a:pathLst>
              <a:path h="320707" w="321109">
                <a:moveTo>
                  <a:pt x="0" y="0"/>
                </a:moveTo>
                <a:lnTo>
                  <a:pt x="321109" y="0"/>
                </a:lnTo>
                <a:lnTo>
                  <a:pt x="321109" y="320708"/>
                </a:lnTo>
                <a:lnTo>
                  <a:pt x="0" y="32070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46625" y="3100637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Pesquisar...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554085" y="8601414"/>
            <a:ext cx="1917366" cy="356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 b="true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✨ PinkBruna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615420" y="9015048"/>
            <a:ext cx="3936770" cy="727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Pele do Sonhos? Use meu cupom PINKBRUNA10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238555" y="9807115"/>
            <a:ext cx="3936770" cy="356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10MM visualizações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798232" y="1879142"/>
            <a:ext cx="3161831" cy="401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6"/>
              </a:lnSpc>
            </a:pPr>
            <a:r>
              <a:rPr lang="en-US" sz="2404" b="true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48,687 comentários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9663412" y="2935628"/>
            <a:ext cx="6622225" cy="726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2"/>
              </a:lnSpc>
            </a:pPr>
            <a:r>
              <a:rPr lang="en-US" sz="208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Que Incrível!! Fui Influenciada, só produto mara aquiiii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693753" y="2630481"/>
            <a:ext cx="1994141" cy="307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3"/>
              </a:lnSpc>
            </a:pPr>
            <a:r>
              <a:rPr lang="en-US" sz="183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@mayara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0137346" y="3797382"/>
            <a:ext cx="1321771" cy="295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8"/>
              </a:lnSpc>
            </a:pPr>
            <a:r>
              <a:rPr lang="en-US" sz="1756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Responder</a:t>
            </a:r>
          </a:p>
        </p:txBody>
      </p:sp>
      <p:sp>
        <p:nvSpPr>
          <p:cNvPr name="Freeform 40" id="40"/>
          <p:cNvSpPr/>
          <p:nvPr/>
        </p:nvSpPr>
        <p:spPr>
          <a:xfrm flipH="false" flipV="false" rot="0">
            <a:off x="10852873" y="3317717"/>
            <a:ext cx="321109" cy="320707"/>
          </a:xfrm>
          <a:custGeom>
            <a:avLst/>
            <a:gdLst/>
            <a:ahLst/>
            <a:cxnLst/>
            <a:rect r="r" b="b" t="t" l="l"/>
            <a:pathLst>
              <a:path h="320707" w="321109">
                <a:moveTo>
                  <a:pt x="0" y="0"/>
                </a:moveTo>
                <a:lnTo>
                  <a:pt x="321109" y="0"/>
                </a:lnTo>
                <a:lnTo>
                  <a:pt x="321109" y="320708"/>
                </a:lnTo>
                <a:lnTo>
                  <a:pt x="0" y="32070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grpSp>
        <p:nvGrpSpPr>
          <p:cNvPr name="Group 41" id="41"/>
          <p:cNvGrpSpPr/>
          <p:nvPr/>
        </p:nvGrpSpPr>
        <p:grpSpPr>
          <a:xfrm rot="0">
            <a:off x="9746838" y="4504257"/>
            <a:ext cx="781017" cy="781017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4"/>
              <a:stretch>
                <a:fillRect l="-38888" t="0" r="-38888" b="0"/>
              </a:stretch>
            </a:blip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0637678" y="4361588"/>
            <a:ext cx="5647960" cy="1034875"/>
            <a:chOff x="0" y="0"/>
            <a:chExt cx="1174458" cy="215196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174458" cy="215196"/>
            </a:xfrm>
            <a:custGeom>
              <a:avLst/>
              <a:gdLst/>
              <a:ahLst/>
              <a:cxnLst/>
              <a:rect r="r" b="b" t="t" l="l"/>
              <a:pathLst>
                <a:path h="215196" w="1174458">
                  <a:moveTo>
                    <a:pt x="17820" y="0"/>
                  </a:moveTo>
                  <a:lnTo>
                    <a:pt x="1156638" y="0"/>
                  </a:lnTo>
                  <a:cubicBezTo>
                    <a:pt x="1161364" y="0"/>
                    <a:pt x="1165896" y="1877"/>
                    <a:pt x="1169238" y="5219"/>
                  </a:cubicBezTo>
                  <a:cubicBezTo>
                    <a:pt x="1172580" y="8561"/>
                    <a:pt x="1174458" y="13094"/>
                    <a:pt x="1174458" y="17820"/>
                  </a:cubicBezTo>
                  <a:lnTo>
                    <a:pt x="1174458" y="197376"/>
                  </a:lnTo>
                  <a:cubicBezTo>
                    <a:pt x="1174458" y="202102"/>
                    <a:pt x="1172580" y="206635"/>
                    <a:pt x="1169238" y="209976"/>
                  </a:cubicBezTo>
                  <a:cubicBezTo>
                    <a:pt x="1165896" y="213318"/>
                    <a:pt x="1161364" y="215196"/>
                    <a:pt x="1156638" y="215196"/>
                  </a:cubicBezTo>
                  <a:lnTo>
                    <a:pt x="17820" y="215196"/>
                  </a:lnTo>
                  <a:cubicBezTo>
                    <a:pt x="13094" y="215196"/>
                    <a:pt x="8561" y="213318"/>
                    <a:pt x="5219" y="209976"/>
                  </a:cubicBezTo>
                  <a:cubicBezTo>
                    <a:pt x="1877" y="206635"/>
                    <a:pt x="0" y="202102"/>
                    <a:pt x="0" y="197376"/>
                  </a:cubicBezTo>
                  <a:lnTo>
                    <a:pt x="0" y="17820"/>
                  </a:lnTo>
                  <a:cubicBezTo>
                    <a:pt x="0" y="13094"/>
                    <a:pt x="1877" y="8561"/>
                    <a:pt x="5219" y="5219"/>
                  </a:cubicBezTo>
                  <a:cubicBezTo>
                    <a:pt x="8561" y="1877"/>
                    <a:pt x="13094" y="0"/>
                    <a:pt x="17820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1174458" cy="253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10824629" y="4670385"/>
            <a:ext cx="5205720" cy="726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2"/>
              </a:lnSpc>
            </a:pPr>
            <a:r>
              <a:rPr lang="en-US" sz="208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Mesma coisa aqui! Vou comprar para as</a:t>
            </a:r>
          </a:p>
          <a:p>
            <a:pPr algn="l">
              <a:lnSpc>
                <a:spcPts val="2922"/>
              </a:lnSpc>
            </a:pPr>
            <a:r>
              <a:rPr lang="en-US" sz="208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minhas irmãs também!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0854969" y="4365238"/>
            <a:ext cx="1994141" cy="307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3"/>
              </a:lnSpc>
            </a:pPr>
            <a:r>
              <a:rPr lang="en-US" sz="183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@pinkbuu_lovers</a:t>
            </a:r>
          </a:p>
        </p:txBody>
      </p:sp>
      <p:grpSp>
        <p:nvGrpSpPr>
          <p:cNvPr name="Group 48" id="48"/>
          <p:cNvGrpSpPr/>
          <p:nvPr/>
        </p:nvGrpSpPr>
        <p:grpSpPr>
          <a:xfrm rot="0">
            <a:off x="8448394" y="5758539"/>
            <a:ext cx="781017" cy="781017"/>
            <a:chOff x="0" y="0"/>
            <a:chExt cx="812800" cy="8128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5"/>
              <a:stretch>
                <a:fillRect l="-24906" t="0" r="-24906" b="0"/>
              </a:stretch>
            </a:blip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9500724" y="5624992"/>
            <a:ext cx="6809176" cy="1066354"/>
            <a:chOff x="0" y="0"/>
            <a:chExt cx="1415925" cy="22174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415925" cy="221742"/>
            </a:xfrm>
            <a:custGeom>
              <a:avLst/>
              <a:gdLst/>
              <a:ahLst/>
              <a:cxnLst/>
              <a:rect r="r" b="b" t="t" l="l"/>
              <a:pathLst>
                <a:path h="221742" w="1415925">
                  <a:moveTo>
                    <a:pt x="14781" y="0"/>
                  </a:moveTo>
                  <a:lnTo>
                    <a:pt x="1401144" y="0"/>
                  </a:lnTo>
                  <a:cubicBezTo>
                    <a:pt x="1405065" y="0"/>
                    <a:pt x="1408824" y="1557"/>
                    <a:pt x="1411596" y="4329"/>
                  </a:cubicBezTo>
                  <a:cubicBezTo>
                    <a:pt x="1414368" y="7101"/>
                    <a:pt x="1415925" y="10861"/>
                    <a:pt x="1415925" y="14781"/>
                  </a:cubicBezTo>
                  <a:lnTo>
                    <a:pt x="1415925" y="206961"/>
                  </a:lnTo>
                  <a:cubicBezTo>
                    <a:pt x="1415925" y="210881"/>
                    <a:pt x="1414368" y="214640"/>
                    <a:pt x="1411596" y="217412"/>
                  </a:cubicBezTo>
                  <a:cubicBezTo>
                    <a:pt x="1408824" y="220184"/>
                    <a:pt x="1405065" y="221742"/>
                    <a:pt x="1401144" y="221742"/>
                  </a:cubicBezTo>
                  <a:lnTo>
                    <a:pt x="14781" y="221742"/>
                  </a:lnTo>
                  <a:cubicBezTo>
                    <a:pt x="10861" y="221742"/>
                    <a:pt x="7101" y="220184"/>
                    <a:pt x="4329" y="217412"/>
                  </a:cubicBezTo>
                  <a:cubicBezTo>
                    <a:pt x="1557" y="214640"/>
                    <a:pt x="0" y="210881"/>
                    <a:pt x="0" y="206961"/>
                  </a:cubicBezTo>
                  <a:lnTo>
                    <a:pt x="0" y="14781"/>
                  </a:lnTo>
                  <a:cubicBezTo>
                    <a:pt x="0" y="10861"/>
                    <a:pt x="1557" y="7101"/>
                    <a:pt x="4329" y="4329"/>
                  </a:cubicBezTo>
                  <a:cubicBezTo>
                    <a:pt x="7101" y="1557"/>
                    <a:pt x="10861" y="0"/>
                    <a:pt x="14781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1415925" cy="2598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53" id="53"/>
          <p:cNvSpPr/>
          <p:nvPr/>
        </p:nvSpPr>
        <p:spPr>
          <a:xfrm flipH="false" flipV="false" rot="0">
            <a:off x="9687675" y="6793933"/>
            <a:ext cx="313157" cy="327484"/>
          </a:xfrm>
          <a:custGeom>
            <a:avLst/>
            <a:gdLst/>
            <a:ahLst/>
            <a:cxnLst/>
            <a:rect r="r" b="b" t="t" l="l"/>
            <a:pathLst>
              <a:path h="327484" w="313157">
                <a:moveTo>
                  <a:pt x="0" y="0"/>
                </a:moveTo>
                <a:lnTo>
                  <a:pt x="313157" y="0"/>
                </a:lnTo>
                <a:lnTo>
                  <a:pt x="313157" y="327484"/>
                </a:lnTo>
                <a:lnTo>
                  <a:pt x="0" y="32748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4" id="54"/>
          <p:cNvSpPr txBox="true"/>
          <p:nvPr/>
        </p:nvSpPr>
        <p:spPr>
          <a:xfrm rot="0">
            <a:off x="9687675" y="5933788"/>
            <a:ext cx="6622225" cy="726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2"/>
              </a:lnSpc>
            </a:pPr>
            <a:r>
              <a:rPr lang="en-US" sz="208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8 anos mais jovem? Comprovado Científicamente??</a:t>
            </a:r>
          </a:p>
          <a:p>
            <a:pPr algn="l">
              <a:lnSpc>
                <a:spcPts val="2922"/>
              </a:lnSpc>
            </a:pPr>
            <a:r>
              <a:rPr lang="en-US" sz="208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Me parece falso isso aí, hein...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9718016" y="5628641"/>
            <a:ext cx="1994141" cy="307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3"/>
              </a:lnSpc>
            </a:pPr>
            <a:r>
              <a:rPr lang="en-US" sz="183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@juju231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161609" y="6795543"/>
            <a:ext cx="1321771" cy="295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8"/>
              </a:lnSpc>
            </a:pPr>
            <a:r>
              <a:rPr lang="en-US" sz="1756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Responder</a:t>
            </a:r>
          </a:p>
        </p:txBody>
      </p:sp>
      <p:grpSp>
        <p:nvGrpSpPr>
          <p:cNvPr name="Group 57" id="57"/>
          <p:cNvGrpSpPr/>
          <p:nvPr/>
        </p:nvGrpSpPr>
        <p:grpSpPr>
          <a:xfrm rot="0">
            <a:off x="8448394" y="7416889"/>
            <a:ext cx="781017" cy="781017"/>
            <a:chOff x="0" y="0"/>
            <a:chExt cx="812800" cy="8128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6"/>
              <a:stretch>
                <a:fillRect l="0" t="0" r="0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9500724" y="7283342"/>
            <a:ext cx="6809176" cy="1066354"/>
            <a:chOff x="0" y="0"/>
            <a:chExt cx="1415925" cy="221742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415925" cy="221742"/>
            </a:xfrm>
            <a:custGeom>
              <a:avLst/>
              <a:gdLst/>
              <a:ahLst/>
              <a:cxnLst/>
              <a:rect r="r" b="b" t="t" l="l"/>
              <a:pathLst>
                <a:path h="221742" w="1415925">
                  <a:moveTo>
                    <a:pt x="14781" y="0"/>
                  </a:moveTo>
                  <a:lnTo>
                    <a:pt x="1401144" y="0"/>
                  </a:lnTo>
                  <a:cubicBezTo>
                    <a:pt x="1405065" y="0"/>
                    <a:pt x="1408824" y="1557"/>
                    <a:pt x="1411596" y="4329"/>
                  </a:cubicBezTo>
                  <a:cubicBezTo>
                    <a:pt x="1414368" y="7101"/>
                    <a:pt x="1415925" y="10861"/>
                    <a:pt x="1415925" y="14781"/>
                  </a:cubicBezTo>
                  <a:lnTo>
                    <a:pt x="1415925" y="206961"/>
                  </a:lnTo>
                  <a:cubicBezTo>
                    <a:pt x="1415925" y="210881"/>
                    <a:pt x="1414368" y="214640"/>
                    <a:pt x="1411596" y="217412"/>
                  </a:cubicBezTo>
                  <a:cubicBezTo>
                    <a:pt x="1408824" y="220184"/>
                    <a:pt x="1405065" y="221742"/>
                    <a:pt x="1401144" y="221742"/>
                  </a:cubicBezTo>
                  <a:lnTo>
                    <a:pt x="14781" y="221742"/>
                  </a:lnTo>
                  <a:cubicBezTo>
                    <a:pt x="10861" y="221742"/>
                    <a:pt x="7101" y="220184"/>
                    <a:pt x="4329" y="217412"/>
                  </a:cubicBezTo>
                  <a:cubicBezTo>
                    <a:pt x="1557" y="214640"/>
                    <a:pt x="0" y="210881"/>
                    <a:pt x="0" y="206961"/>
                  </a:cubicBezTo>
                  <a:lnTo>
                    <a:pt x="0" y="14781"/>
                  </a:lnTo>
                  <a:cubicBezTo>
                    <a:pt x="0" y="10861"/>
                    <a:pt x="1557" y="7101"/>
                    <a:pt x="4329" y="4329"/>
                  </a:cubicBezTo>
                  <a:cubicBezTo>
                    <a:pt x="7101" y="1557"/>
                    <a:pt x="10861" y="0"/>
                    <a:pt x="14781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38100"/>
              <a:ext cx="1415925" cy="2598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62" id="62"/>
          <p:cNvSpPr/>
          <p:nvPr/>
        </p:nvSpPr>
        <p:spPr>
          <a:xfrm flipH="false" flipV="false" rot="0">
            <a:off x="9687675" y="8452283"/>
            <a:ext cx="313157" cy="327484"/>
          </a:xfrm>
          <a:custGeom>
            <a:avLst/>
            <a:gdLst/>
            <a:ahLst/>
            <a:cxnLst/>
            <a:rect r="r" b="b" t="t" l="l"/>
            <a:pathLst>
              <a:path h="327484" w="313157">
                <a:moveTo>
                  <a:pt x="0" y="0"/>
                </a:moveTo>
                <a:lnTo>
                  <a:pt x="313157" y="0"/>
                </a:lnTo>
                <a:lnTo>
                  <a:pt x="313157" y="327484"/>
                </a:lnTo>
                <a:lnTo>
                  <a:pt x="0" y="32748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3" id="63"/>
          <p:cNvSpPr txBox="true"/>
          <p:nvPr/>
        </p:nvSpPr>
        <p:spPr>
          <a:xfrm rot="0">
            <a:off x="9687675" y="7592139"/>
            <a:ext cx="6622225" cy="726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2"/>
              </a:lnSpc>
            </a:pPr>
            <a:r>
              <a:rPr lang="en-US" sz="208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Vc acha que a gente é burra? Tá na cara que está recebendo mto $$$ pra fazer esse vídeo!!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9718016" y="7286991"/>
            <a:ext cx="1994141" cy="307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3"/>
              </a:lnSpc>
            </a:pPr>
            <a:r>
              <a:rPr lang="en-US" sz="183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@alerubi1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0161609" y="8453893"/>
            <a:ext cx="1321771" cy="295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8"/>
              </a:lnSpc>
            </a:pPr>
            <a:r>
              <a:rPr lang="en-US" sz="1756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Responder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9019">
            <a:off x="3390739" y="2369781"/>
            <a:ext cx="11301259" cy="6356958"/>
          </a:xfrm>
          <a:custGeom>
            <a:avLst/>
            <a:gdLst/>
            <a:ahLst/>
            <a:cxnLst/>
            <a:rect r="r" b="b" t="t" l="l"/>
            <a:pathLst>
              <a:path h="6356958" w="11301259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2228" y="6078232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2228" y="308072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44479" y="3091534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Influenciadores não são fontes de verdade. Eles podem compartilhar suas opiniões pessoais ou promover produtos, então o que eles postam nem sempre é um fato verdadeiro.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44479" y="5231789"/>
            <a:ext cx="12145802" cy="341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Nem todo conteúdo de influenciadores é apenas uma opinião ou dica pessoal. Alguns posts são pagos pelas marcas para promover um produto. Por isso, é importante sempre prestar atenção e verificar se o influenciador está fazendo uma propaganda ou compartilhando uma experiência real.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DAGbzKd1qeE</dc:identifier>
  <dcterms:modified xsi:type="dcterms:W3CDTF">2011-08-01T06:04:30Z</dcterms:modified>
  <cp:revision>1</cp:revision>
  <dc:title>#35 - A Controvérsia da Base</dc:title>
</cp:coreProperties>
</file>