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Glacial Indifference Bold" charset="1" panose="00000800000000000000"/>
      <p:regular r:id="rId12"/>
    </p:embeddedFont>
    <p:embeddedFont>
      <p:font typeface="Nourd Bold" charset="1" panose="00000800000000000000"/>
      <p:regular r:id="rId13"/>
    </p:embeddedFont>
    <p:embeddedFont>
      <p:font typeface="Glacial Indifference" charset="1" panose="00000000000000000000"/>
      <p:regular r:id="rId14"/>
    </p:embeddedFont>
    <p:embeddedFont>
      <p:font typeface="Open Sans" charset="1" panose="020B0606030504020204"/>
      <p:regular r:id="rId15"/>
    </p:embeddedFont>
    <p:embeddedFont>
      <p:font typeface="Open Sans Bold" charset="1" panose="020B08060305040202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15.svg" Type="http://schemas.openxmlformats.org/officeDocument/2006/relationships/image"/><Relationship Id="rId12" Target="../media/image16.jpeg" Type="http://schemas.openxmlformats.org/officeDocument/2006/relationships/image"/><Relationship Id="rId13" Target="../media/image17.jpeg" Type="http://schemas.openxmlformats.org/officeDocument/2006/relationships/image"/><Relationship Id="rId14" Target="../media/image18.png" Type="http://schemas.openxmlformats.org/officeDocument/2006/relationships/image"/><Relationship Id="rId15" Target="../media/image19.svg" Type="http://schemas.openxmlformats.org/officeDocument/2006/relationships/image"/><Relationship Id="rId16" Target="../media/image20.png" Type="http://schemas.openxmlformats.org/officeDocument/2006/relationships/image"/><Relationship Id="rId17" Target="../media/image21.svg" Type="http://schemas.openxmlformats.org/officeDocument/2006/relationships/image"/><Relationship Id="rId18" Target="../media/image22.jpeg" Type="http://schemas.openxmlformats.org/officeDocument/2006/relationships/image"/><Relationship Id="rId19" Target="../media/image23.jpeg" Type="http://schemas.openxmlformats.org/officeDocument/2006/relationships/image"/><Relationship Id="rId2" Target="../media/image1.png" Type="http://schemas.openxmlformats.org/officeDocument/2006/relationships/image"/><Relationship Id="rId20" Target="../media/image24.jpeg" Type="http://schemas.openxmlformats.org/officeDocument/2006/relationships/image"/><Relationship Id="rId21" Target="../media/image25.jpeg" Type="http://schemas.openxmlformats.org/officeDocument/2006/relationships/image"/><Relationship Id="rId22" Target="../media/image26.png" Type="http://schemas.openxmlformats.org/officeDocument/2006/relationships/image"/><Relationship Id="rId23" Target="../media/image27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jpe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8.png" Type="http://schemas.openxmlformats.org/officeDocument/2006/relationships/image"/><Relationship Id="rId14" Target="../media/image29.svg" Type="http://schemas.openxmlformats.org/officeDocument/2006/relationships/image"/><Relationship Id="rId15" Target="../media/image30.jpeg" Type="http://schemas.openxmlformats.org/officeDocument/2006/relationships/image"/><Relationship Id="rId16" Target="../media/image31.jpeg" Type="http://schemas.openxmlformats.org/officeDocument/2006/relationships/image"/><Relationship Id="rId17" Target="../media/image32.jpeg" Type="http://schemas.openxmlformats.org/officeDocument/2006/relationships/image"/><Relationship Id="rId18" Target="../media/image33.png" Type="http://schemas.openxmlformats.org/officeDocument/2006/relationships/image"/><Relationship Id="rId19" Target="../media/image34.png" Type="http://schemas.openxmlformats.org/officeDocument/2006/relationships/image"/><Relationship Id="rId2" Target="../media/image1.png" Type="http://schemas.openxmlformats.org/officeDocument/2006/relationships/image"/><Relationship Id="rId20" Target="../media/image35.svg" Type="http://schemas.openxmlformats.org/officeDocument/2006/relationships/image"/><Relationship Id="rId21" Target="../media/image36.jpeg" Type="http://schemas.openxmlformats.org/officeDocument/2006/relationships/image"/><Relationship Id="rId22" Target="../media/image37.jpeg" Type="http://schemas.openxmlformats.org/officeDocument/2006/relationships/image"/><Relationship Id="rId23" Target="../media/image38.jpeg" Type="http://schemas.openxmlformats.org/officeDocument/2006/relationships/image"/><Relationship Id="rId24" Target="../media/image39.png" Type="http://schemas.openxmlformats.org/officeDocument/2006/relationships/image"/><Relationship Id="rId25" Target="../media/image40.png" Type="http://schemas.openxmlformats.org/officeDocument/2006/relationships/image"/><Relationship Id="rId26" Target="../media/image41.svg" Type="http://schemas.openxmlformats.org/officeDocument/2006/relationships/image"/><Relationship Id="rId27" Target="../media/image42.png" Type="http://schemas.openxmlformats.org/officeDocument/2006/relationships/image"/><Relationship Id="rId28" Target="../media/image43.svg" Type="http://schemas.openxmlformats.org/officeDocument/2006/relationships/image"/><Relationship Id="rId29" Target="../media/image20.png" Type="http://schemas.openxmlformats.org/officeDocument/2006/relationships/image"/><Relationship Id="rId3" Target="../media/image2.png" Type="http://schemas.openxmlformats.org/officeDocument/2006/relationships/image"/><Relationship Id="rId30" Target="../media/image21.svg" Type="http://schemas.openxmlformats.org/officeDocument/2006/relationships/image"/><Relationship Id="rId31" Target="../media/image44.png" Type="http://schemas.openxmlformats.org/officeDocument/2006/relationships/image"/><Relationship Id="rId32" Target="../media/image45.svg" Type="http://schemas.openxmlformats.org/officeDocument/2006/relationships/image"/><Relationship Id="rId33" Target="../media/image46.jpe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7.png" Type="http://schemas.openxmlformats.org/officeDocument/2006/relationships/image"/><Relationship Id="rId8" Target="../media/image48.sv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077514" y="4258647"/>
            <a:ext cx="2501419" cy="2501419"/>
          </a:xfrm>
          <a:custGeom>
            <a:avLst/>
            <a:gdLst/>
            <a:ahLst/>
            <a:cxnLst/>
            <a:rect r="r" b="b" t="t" l="l"/>
            <a:pathLst>
              <a:path h="2501419" w="2501419">
                <a:moveTo>
                  <a:pt x="0" y="0"/>
                </a:moveTo>
                <a:lnTo>
                  <a:pt x="2501419" y="0"/>
                </a:lnTo>
                <a:lnTo>
                  <a:pt x="2501419" y="2501419"/>
                </a:lnTo>
                <a:lnTo>
                  <a:pt x="0" y="25014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574468" y="5800199"/>
            <a:ext cx="3004465" cy="4486801"/>
          </a:xfrm>
          <a:custGeom>
            <a:avLst/>
            <a:gdLst/>
            <a:ahLst/>
            <a:cxnLst/>
            <a:rect r="r" b="b" t="t" l="l"/>
            <a:pathLst>
              <a:path h="4486801" w="3004465">
                <a:moveTo>
                  <a:pt x="0" y="0"/>
                </a:moveTo>
                <a:lnTo>
                  <a:pt x="3004465" y="0"/>
                </a:lnTo>
                <a:lnTo>
                  <a:pt x="3004465" y="4486801"/>
                </a:lnTo>
                <a:lnTo>
                  <a:pt x="0" y="448680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-847357" y="5948721"/>
            <a:ext cx="5349703" cy="5274124"/>
          </a:xfrm>
          <a:custGeom>
            <a:avLst/>
            <a:gdLst/>
            <a:ahLst/>
            <a:cxnLst/>
            <a:rect r="r" b="b" t="t" l="l"/>
            <a:pathLst>
              <a:path h="5274124" w="5349703">
                <a:moveTo>
                  <a:pt x="5349704" y="0"/>
                </a:moveTo>
                <a:lnTo>
                  <a:pt x="0" y="0"/>
                </a:lnTo>
                <a:lnTo>
                  <a:pt x="0" y="5274124"/>
                </a:lnTo>
                <a:lnTo>
                  <a:pt x="5349704" y="5274124"/>
                </a:lnTo>
                <a:lnTo>
                  <a:pt x="5349704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76866" y="3798050"/>
            <a:ext cx="11910103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Vou te Adicionar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433647" y="5029386"/>
            <a:ext cx="7839989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 Grupo!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81785">
            <a:off x="5996091" y="4250981"/>
            <a:ext cx="6957833" cy="6859535"/>
          </a:xfrm>
          <a:custGeom>
            <a:avLst/>
            <a:gdLst/>
            <a:ahLst/>
            <a:cxnLst/>
            <a:rect r="r" b="b" t="t" l="l"/>
            <a:pathLst>
              <a:path h="6859535" w="6957833">
                <a:moveTo>
                  <a:pt x="0" y="0"/>
                </a:moveTo>
                <a:lnTo>
                  <a:pt x="6957833" y="0"/>
                </a:lnTo>
                <a:lnTo>
                  <a:pt x="6957833" y="6859535"/>
                </a:lnTo>
                <a:lnTo>
                  <a:pt x="0" y="68595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741856" y="1794945"/>
            <a:ext cx="6002335" cy="12095386"/>
          </a:xfrm>
          <a:custGeom>
            <a:avLst/>
            <a:gdLst/>
            <a:ahLst/>
            <a:cxnLst/>
            <a:rect r="r" b="b" t="t" l="l"/>
            <a:pathLst>
              <a:path h="12095386" w="6002335">
                <a:moveTo>
                  <a:pt x="0" y="0"/>
                </a:moveTo>
                <a:lnTo>
                  <a:pt x="6002335" y="0"/>
                </a:lnTo>
                <a:lnTo>
                  <a:pt x="6002335" y="12095386"/>
                </a:lnTo>
                <a:lnTo>
                  <a:pt x="0" y="1209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196672" y="2818003"/>
            <a:ext cx="4865047" cy="687188"/>
          </a:xfrm>
          <a:custGeom>
            <a:avLst/>
            <a:gdLst/>
            <a:ahLst/>
            <a:cxnLst/>
            <a:rect r="r" b="b" t="t" l="l"/>
            <a:pathLst>
              <a:path h="687188" w="4865047">
                <a:moveTo>
                  <a:pt x="0" y="0"/>
                </a:moveTo>
                <a:lnTo>
                  <a:pt x="4865047" y="0"/>
                </a:lnTo>
                <a:lnTo>
                  <a:pt x="4865047" y="687188"/>
                </a:lnTo>
                <a:lnTo>
                  <a:pt x="0" y="6871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175547" y="2896497"/>
            <a:ext cx="151769" cy="530198"/>
          </a:xfrm>
          <a:custGeom>
            <a:avLst/>
            <a:gdLst/>
            <a:ahLst/>
            <a:cxnLst/>
            <a:rect r="r" b="b" t="t" l="l"/>
            <a:pathLst>
              <a:path h="530198" w="151769">
                <a:moveTo>
                  <a:pt x="0" y="0"/>
                </a:moveTo>
                <a:lnTo>
                  <a:pt x="151769" y="0"/>
                </a:lnTo>
                <a:lnTo>
                  <a:pt x="151769" y="530199"/>
                </a:lnTo>
                <a:lnTo>
                  <a:pt x="0" y="530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332409" y="3844496"/>
            <a:ext cx="939454" cy="93945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38888" t="0" r="-38888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332409" y="5014020"/>
            <a:ext cx="939454" cy="939454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82404" t="0" r="-24976" b="-38297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332409" y="6185210"/>
            <a:ext cx="939454" cy="939454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6411041" y="6128914"/>
            <a:ext cx="782191" cy="844729"/>
          </a:xfrm>
          <a:custGeom>
            <a:avLst/>
            <a:gdLst/>
            <a:ahLst/>
            <a:cxnLst/>
            <a:rect r="r" b="b" t="t" l="l"/>
            <a:pathLst>
              <a:path h="844729" w="782191">
                <a:moveTo>
                  <a:pt x="0" y="0"/>
                </a:moveTo>
                <a:lnTo>
                  <a:pt x="782191" y="0"/>
                </a:lnTo>
                <a:lnTo>
                  <a:pt x="782191" y="844729"/>
                </a:lnTo>
                <a:lnTo>
                  <a:pt x="0" y="84472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129167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684984" y="6821124"/>
            <a:ext cx="305037" cy="305037"/>
          </a:xfrm>
          <a:custGeom>
            <a:avLst/>
            <a:gdLst/>
            <a:ahLst/>
            <a:cxnLst/>
            <a:rect r="r" b="b" t="t" l="l"/>
            <a:pathLst>
              <a:path h="305037" w="305037">
                <a:moveTo>
                  <a:pt x="0" y="0"/>
                </a:moveTo>
                <a:lnTo>
                  <a:pt x="305037" y="0"/>
                </a:lnTo>
                <a:lnTo>
                  <a:pt x="305037" y="305037"/>
                </a:lnTo>
                <a:lnTo>
                  <a:pt x="0" y="30503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7352824" y="4202666"/>
            <a:ext cx="3494122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Gabi: Vcs conseguiram fazer a questão 8? Eu tô agarr..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52824" y="6543380"/>
            <a:ext cx="3494122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~Bu: Postei um babado no meu</a:t>
            </a:r>
          </a:p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perfil do IG... 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6332409" y="7310272"/>
            <a:ext cx="939454" cy="939454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8"/>
              <a:stretch>
                <a:fillRect l="-6721" t="0" r="-43278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592851" y="7665608"/>
            <a:ext cx="582696" cy="582696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49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566257" y="6498881"/>
            <a:ext cx="582696" cy="582696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124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566257" y="5378901"/>
            <a:ext cx="582696" cy="582696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554909" y="4211297"/>
            <a:ext cx="582696" cy="582696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28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6359003" y="8529087"/>
            <a:ext cx="939454" cy="939454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9"/>
              <a:stretch>
                <a:fillRect l="-81713" t="0" r="-87237" b="-78852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10619445" y="8884423"/>
            <a:ext cx="582696" cy="582696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62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6391288" y="9700277"/>
            <a:ext cx="939454" cy="939454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0"/>
              <a:stretch>
                <a:fillRect l="0" t="-25000" r="0" b="-25000"/>
              </a:stretch>
            </a:blip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0651730" y="10055613"/>
            <a:ext cx="582696" cy="582696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62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3239616" y="3911567"/>
            <a:ext cx="3144360" cy="314436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1"/>
              <a:stretch>
                <a:fillRect l="-24906" t="0" r="-24906" b="0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name="Freeform 44" id="44"/>
          <p:cNvSpPr/>
          <p:nvPr/>
        </p:nvSpPr>
        <p:spPr>
          <a:xfrm flipH="true" flipV="false" rot="0">
            <a:off x="11441616" y="3139106"/>
            <a:ext cx="2999135" cy="1072191"/>
          </a:xfrm>
          <a:custGeom>
            <a:avLst/>
            <a:gdLst/>
            <a:ahLst/>
            <a:cxnLst/>
            <a:rect r="r" b="b" t="t" l="l"/>
            <a:pathLst>
              <a:path h="1072191" w="2999135">
                <a:moveTo>
                  <a:pt x="2999135" y="0"/>
                </a:moveTo>
                <a:lnTo>
                  <a:pt x="0" y="0"/>
                </a:lnTo>
                <a:lnTo>
                  <a:pt x="0" y="1072191"/>
                </a:lnTo>
                <a:lnTo>
                  <a:pt x="2999135" y="1072191"/>
                </a:lnTo>
                <a:lnTo>
                  <a:pt x="2999135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124949" y="2912642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Pesquisar...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352824" y="3774685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Reforço MAT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352824" y="4944209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Victor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352824" y="5372190"/>
            <a:ext cx="3111049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Eu sei que você visualizou minha msg!!! Pq não responde?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7352824" y="6115399"/>
            <a:ext cx="3111049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Colégio América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7352824" y="7240461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#BFFS13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7352824" y="7668442"/>
            <a:ext cx="3280346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Ju^^ : Gente, terminei o namoro. Olha o que ele me mandou:...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0682461" y="7375974"/>
            <a:ext cx="542376" cy="207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37"/>
              </a:lnSpc>
            </a:pPr>
            <a:r>
              <a:rPr lang="en-US" sz="1241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23:11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0682461" y="6209247"/>
            <a:ext cx="542376" cy="207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37"/>
              </a:lnSpc>
            </a:pPr>
            <a:r>
              <a:rPr lang="en-US" sz="1241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01:01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0633170" y="5091835"/>
            <a:ext cx="542376" cy="207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37"/>
              </a:lnSpc>
            </a:pPr>
            <a:r>
              <a:rPr lang="en-US" sz="1241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22:33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633170" y="3917737"/>
            <a:ext cx="542376" cy="207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37"/>
              </a:lnSpc>
            </a:pPr>
            <a:r>
              <a:rPr lang="en-US" sz="1241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20:12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7379418" y="8459276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Hand~Time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7379418" y="8887257"/>
            <a:ext cx="3280346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Prof. Edu: FAVOR PREENCHER A INSCRIÇÃO URGENTE AQUI:...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0709055" y="8594789"/>
            <a:ext cx="542376" cy="207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37"/>
              </a:lnSpc>
            </a:pPr>
            <a:r>
              <a:rPr lang="en-US" sz="1241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19:11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7411703" y="9630466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Grupão#23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7411703" y="10058447"/>
            <a:ext cx="3434554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(11)9312492: Vcs estudam onde?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0741340" y="9765979"/>
            <a:ext cx="542376" cy="207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37"/>
              </a:lnSpc>
            </a:pPr>
            <a:r>
              <a:rPr lang="en-US" sz="1241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02:15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4193206" y="7021229"/>
            <a:ext cx="1237181" cy="75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95"/>
              </a:lnSpc>
            </a:pPr>
            <a:r>
              <a:rPr lang="en-US" sz="4425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61758" y="3005651"/>
            <a:ext cx="5287252" cy="10654411"/>
          </a:xfrm>
          <a:custGeom>
            <a:avLst/>
            <a:gdLst/>
            <a:ahLst/>
            <a:cxnLst/>
            <a:rect r="r" b="b" t="t" l="l"/>
            <a:pathLst>
              <a:path h="10654411" w="5287252">
                <a:moveTo>
                  <a:pt x="0" y="0"/>
                </a:moveTo>
                <a:lnTo>
                  <a:pt x="5287252" y="0"/>
                </a:lnTo>
                <a:lnTo>
                  <a:pt x="5287252" y="10654412"/>
                </a:lnTo>
                <a:lnTo>
                  <a:pt x="0" y="106544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348111" y="3975971"/>
            <a:ext cx="133688" cy="467034"/>
          </a:xfrm>
          <a:custGeom>
            <a:avLst/>
            <a:gdLst/>
            <a:ahLst/>
            <a:cxnLst/>
            <a:rect r="r" b="b" t="t" l="l"/>
            <a:pathLst>
              <a:path h="467034" w="133688">
                <a:moveTo>
                  <a:pt x="0" y="0"/>
                </a:moveTo>
                <a:lnTo>
                  <a:pt x="133688" y="0"/>
                </a:lnTo>
                <a:lnTo>
                  <a:pt x="133688" y="467034"/>
                </a:lnTo>
                <a:lnTo>
                  <a:pt x="0" y="4670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81957" y="4787031"/>
            <a:ext cx="543178" cy="54317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82404" t="0" r="-24976" b="-38297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81957" y="6872885"/>
            <a:ext cx="827533" cy="827533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315616" y="3941407"/>
            <a:ext cx="464462" cy="501597"/>
          </a:xfrm>
          <a:custGeom>
            <a:avLst/>
            <a:gdLst/>
            <a:ahLst/>
            <a:cxnLst/>
            <a:rect r="r" b="b" t="t" l="l"/>
            <a:pathLst>
              <a:path h="501597" w="464462">
                <a:moveTo>
                  <a:pt x="0" y="0"/>
                </a:moveTo>
                <a:lnTo>
                  <a:pt x="464462" y="0"/>
                </a:lnTo>
                <a:lnTo>
                  <a:pt x="464462" y="501598"/>
                </a:lnTo>
                <a:lnTo>
                  <a:pt x="0" y="5015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129167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931006" y="4091700"/>
            <a:ext cx="301901" cy="235575"/>
          </a:xfrm>
          <a:custGeom>
            <a:avLst/>
            <a:gdLst/>
            <a:ahLst/>
            <a:cxnLst/>
            <a:rect r="r" b="b" t="t" l="l"/>
            <a:pathLst>
              <a:path h="235575" w="301901">
                <a:moveTo>
                  <a:pt x="0" y="0"/>
                </a:moveTo>
                <a:lnTo>
                  <a:pt x="301901" y="0"/>
                </a:lnTo>
                <a:lnTo>
                  <a:pt x="301901" y="235575"/>
                </a:lnTo>
                <a:lnTo>
                  <a:pt x="0" y="2355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65064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758369" y="4693626"/>
            <a:ext cx="3611451" cy="846312"/>
            <a:chOff x="0" y="0"/>
            <a:chExt cx="1079806" cy="25304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79806" cy="253043"/>
            </a:xfrm>
            <a:custGeom>
              <a:avLst/>
              <a:gdLst/>
              <a:ahLst/>
              <a:cxnLst/>
              <a:rect r="r" b="b" t="t" l="l"/>
              <a:pathLst>
                <a:path h="253043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225175"/>
                  </a:lnTo>
                  <a:cubicBezTo>
                    <a:pt x="1079806" y="232566"/>
                    <a:pt x="1076870" y="239654"/>
                    <a:pt x="1071644" y="244881"/>
                  </a:cubicBezTo>
                  <a:cubicBezTo>
                    <a:pt x="1066417" y="250107"/>
                    <a:pt x="1059329" y="253043"/>
                    <a:pt x="1051938" y="253043"/>
                  </a:cubicBezTo>
                  <a:lnTo>
                    <a:pt x="27868" y="253043"/>
                  </a:lnTo>
                  <a:cubicBezTo>
                    <a:pt x="12477" y="253043"/>
                    <a:pt x="0" y="240566"/>
                    <a:pt x="0" y="225175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079806" cy="2911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758369" y="5639482"/>
            <a:ext cx="3611451" cy="998477"/>
            <a:chOff x="0" y="0"/>
            <a:chExt cx="1079806" cy="2985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79806" cy="298540"/>
            </a:xfrm>
            <a:custGeom>
              <a:avLst/>
              <a:gdLst/>
              <a:ahLst/>
              <a:cxnLst/>
              <a:rect r="r" b="b" t="t" l="l"/>
              <a:pathLst>
                <a:path h="298540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270671"/>
                  </a:lnTo>
                  <a:cubicBezTo>
                    <a:pt x="1079806" y="286062"/>
                    <a:pt x="1067329" y="298540"/>
                    <a:pt x="1051938" y="298540"/>
                  </a:cubicBezTo>
                  <a:lnTo>
                    <a:pt x="27868" y="298540"/>
                  </a:lnTo>
                  <a:cubicBezTo>
                    <a:pt x="20477" y="298540"/>
                    <a:pt x="13389" y="295603"/>
                    <a:pt x="8162" y="290377"/>
                  </a:cubicBezTo>
                  <a:cubicBezTo>
                    <a:pt x="2936" y="285151"/>
                    <a:pt x="0" y="278062"/>
                    <a:pt x="0" y="270671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079806" cy="3366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887781" y="5768991"/>
            <a:ext cx="709553" cy="709553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 l="-22727" t="0" r="-22727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081957" y="6763812"/>
            <a:ext cx="543178" cy="543178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6"/>
              <a:stretch>
                <a:fillRect l="-25000" t="0" r="-2500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780078" y="6763812"/>
            <a:ext cx="3611451" cy="636583"/>
            <a:chOff x="0" y="0"/>
            <a:chExt cx="1079806" cy="19033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79806" cy="190335"/>
            </a:xfrm>
            <a:custGeom>
              <a:avLst/>
              <a:gdLst/>
              <a:ahLst/>
              <a:cxnLst/>
              <a:rect r="r" b="b" t="t" l="l"/>
              <a:pathLst>
                <a:path h="190335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162467"/>
                  </a:lnTo>
                  <a:cubicBezTo>
                    <a:pt x="1079806" y="169858"/>
                    <a:pt x="1076870" y="176947"/>
                    <a:pt x="1071644" y="182173"/>
                  </a:cubicBezTo>
                  <a:cubicBezTo>
                    <a:pt x="1066417" y="187399"/>
                    <a:pt x="1059329" y="190335"/>
                    <a:pt x="1051938" y="190335"/>
                  </a:cubicBezTo>
                  <a:lnTo>
                    <a:pt x="27868" y="190335"/>
                  </a:lnTo>
                  <a:cubicBezTo>
                    <a:pt x="12477" y="190335"/>
                    <a:pt x="0" y="177858"/>
                    <a:pt x="0" y="162467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1079806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81957" y="7501078"/>
            <a:ext cx="543178" cy="543178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780078" y="7501078"/>
            <a:ext cx="3611451" cy="636583"/>
            <a:chOff x="0" y="0"/>
            <a:chExt cx="1079806" cy="19033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79806" cy="190335"/>
            </a:xfrm>
            <a:custGeom>
              <a:avLst/>
              <a:gdLst/>
              <a:ahLst/>
              <a:cxnLst/>
              <a:rect r="r" b="b" t="t" l="l"/>
              <a:pathLst>
                <a:path h="190335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162467"/>
                  </a:lnTo>
                  <a:cubicBezTo>
                    <a:pt x="1079806" y="169858"/>
                    <a:pt x="1076870" y="176947"/>
                    <a:pt x="1071644" y="182173"/>
                  </a:cubicBezTo>
                  <a:cubicBezTo>
                    <a:pt x="1066417" y="187399"/>
                    <a:pt x="1059329" y="190335"/>
                    <a:pt x="1051938" y="190335"/>
                  </a:cubicBezTo>
                  <a:lnTo>
                    <a:pt x="27868" y="190335"/>
                  </a:lnTo>
                  <a:cubicBezTo>
                    <a:pt x="12477" y="190335"/>
                    <a:pt x="0" y="177858"/>
                    <a:pt x="0" y="162467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079806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1931199" y="7808375"/>
            <a:ext cx="236176" cy="235881"/>
          </a:xfrm>
          <a:custGeom>
            <a:avLst/>
            <a:gdLst/>
            <a:ahLst/>
            <a:cxnLst/>
            <a:rect r="r" b="b" t="t" l="l"/>
            <a:pathLst>
              <a:path h="235881" w="236176">
                <a:moveTo>
                  <a:pt x="0" y="0"/>
                </a:moveTo>
                <a:lnTo>
                  <a:pt x="236176" y="0"/>
                </a:lnTo>
                <a:lnTo>
                  <a:pt x="236176" y="235881"/>
                </a:lnTo>
                <a:lnTo>
                  <a:pt x="0" y="23588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2255650" y="7808375"/>
            <a:ext cx="236176" cy="235881"/>
          </a:xfrm>
          <a:custGeom>
            <a:avLst/>
            <a:gdLst/>
            <a:ahLst/>
            <a:cxnLst/>
            <a:rect r="r" b="b" t="t" l="l"/>
            <a:pathLst>
              <a:path h="235881" w="236176">
                <a:moveTo>
                  <a:pt x="0" y="0"/>
                </a:moveTo>
                <a:lnTo>
                  <a:pt x="236177" y="0"/>
                </a:lnTo>
                <a:lnTo>
                  <a:pt x="236177" y="235881"/>
                </a:lnTo>
                <a:lnTo>
                  <a:pt x="0" y="23588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2580102" y="7808375"/>
            <a:ext cx="236176" cy="235881"/>
          </a:xfrm>
          <a:custGeom>
            <a:avLst/>
            <a:gdLst/>
            <a:ahLst/>
            <a:cxnLst/>
            <a:rect r="r" b="b" t="t" l="l"/>
            <a:pathLst>
              <a:path h="235881" w="236176">
                <a:moveTo>
                  <a:pt x="0" y="0"/>
                </a:moveTo>
                <a:lnTo>
                  <a:pt x="236176" y="0"/>
                </a:lnTo>
                <a:lnTo>
                  <a:pt x="236176" y="235881"/>
                </a:lnTo>
                <a:lnTo>
                  <a:pt x="0" y="23588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2491827" y="8901174"/>
            <a:ext cx="1159530" cy="1186220"/>
          </a:xfrm>
          <a:custGeom>
            <a:avLst/>
            <a:gdLst/>
            <a:ahLst/>
            <a:cxnLst/>
            <a:rect r="r" b="b" t="t" l="l"/>
            <a:pathLst>
              <a:path h="1186220" w="1159530">
                <a:moveTo>
                  <a:pt x="0" y="0"/>
                </a:moveTo>
                <a:lnTo>
                  <a:pt x="1159530" y="0"/>
                </a:lnTo>
                <a:lnTo>
                  <a:pt x="1159530" y="1186220"/>
                </a:lnTo>
                <a:lnTo>
                  <a:pt x="0" y="118622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6087135" y="3005651"/>
            <a:ext cx="5287252" cy="10654411"/>
          </a:xfrm>
          <a:custGeom>
            <a:avLst/>
            <a:gdLst/>
            <a:ahLst/>
            <a:cxnLst/>
            <a:rect r="r" b="b" t="t" l="l"/>
            <a:pathLst>
              <a:path h="10654411" w="5287252">
                <a:moveTo>
                  <a:pt x="0" y="0"/>
                </a:moveTo>
                <a:lnTo>
                  <a:pt x="5287252" y="0"/>
                </a:lnTo>
                <a:lnTo>
                  <a:pt x="5287252" y="10654412"/>
                </a:lnTo>
                <a:lnTo>
                  <a:pt x="0" y="106544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0873488" y="3975971"/>
            <a:ext cx="133688" cy="467034"/>
          </a:xfrm>
          <a:custGeom>
            <a:avLst/>
            <a:gdLst/>
            <a:ahLst/>
            <a:cxnLst/>
            <a:rect r="r" b="b" t="t" l="l"/>
            <a:pathLst>
              <a:path h="467034" w="133688">
                <a:moveTo>
                  <a:pt x="0" y="0"/>
                </a:moveTo>
                <a:lnTo>
                  <a:pt x="133688" y="0"/>
                </a:lnTo>
                <a:lnTo>
                  <a:pt x="133688" y="467034"/>
                </a:lnTo>
                <a:lnTo>
                  <a:pt x="0" y="4670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6607334" y="4787031"/>
            <a:ext cx="543178" cy="543178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1"/>
              <a:stretch>
                <a:fillRect l="-24976" t="0" r="-24976" b="0"/>
              </a:stretch>
            </a:blip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6607334" y="6872885"/>
            <a:ext cx="827533" cy="827533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41" id="41"/>
          <p:cNvSpPr/>
          <p:nvPr/>
        </p:nvSpPr>
        <p:spPr>
          <a:xfrm flipH="false" flipV="false" rot="0">
            <a:off x="6840992" y="3941407"/>
            <a:ext cx="464462" cy="501597"/>
          </a:xfrm>
          <a:custGeom>
            <a:avLst/>
            <a:gdLst/>
            <a:ahLst/>
            <a:cxnLst/>
            <a:rect r="r" b="b" t="t" l="l"/>
            <a:pathLst>
              <a:path h="501597" w="464462">
                <a:moveTo>
                  <a:pt x="0" y="0"/>
                </a:moveTo>
                <a:lnTo>
                  <a:pt x="464463" y="0"/>
                </a:lnTo>
                <a:lnTo>
                  <a:pt x="464463" y="501598"/>
                </a:lnTo>
                <a:lnTo>
                  <a:pt x="0" y="5015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129167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-10800000">
            <a:off x="6456383" y="4091700"/>
            <a:ext cx="301901" cy="235575"/>
          </a:xfrm>
          <a:custGeom>
            <a:avLst/>
            <a:gdLst/>
            <a:ahLst/>
            <a:cxnLst/>
            <a:rect r="r" b="b" t="t" l="l"/>
            <a:pathLst>
              <a:path h="235575" w="301901">
                <a:moveTo>
                  <a:pt x="0" y="0"/>
                </a:moveTo>
                <a:lnTo>
                  <a:pt x="301901" y="0"/>
                </a:lnTo>
                <a:lnTo>
                  <a:pt x="301901" y="235575"/>
                </a:lnTo>
                <a:lnTo>
                  <a:pt x="0" y="2355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65064" t="0" r="0" b="0"/>
            </a:stretch>
          </a:blipFill>
        </p:spPr>
      </p:sp>
      <p:grpSp>
        <p:nvGrpSpPr>
          <p:cNvPr name="Group 43" id="43"/>
          <p:cNvGrpSpPr/>
          <p:nvPr/>
        </p:nvGrpSpPr>
        <p:grpSpPr>
          <a:xfrm rot="0">
            <a:off x="7283746" y="4693626"/>
            <a:ext cx="3611451" cy="846312"/>
            <a:chOff x="0" y="0"/>
            <a:chExt cx="1079806" cy="253043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079806" cy="253043"/>
            </a:xfrm>
            <a:custGeom>
              <a:avLst/>
              <a:gdLst/>
              <a:ahLst/>
              <a:cxnLst/>
              <a:rect r="r" b="b" t="t" l="l"/>
              <a:pathLst>
                <a:path h="253043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225175"/>
                  </a:lnTo>
                  <a:cubicBezTo>
                    <a:pt x="1079806" y="232566"/>
                    <a:pt x="1076870" y="239654"/>
                    <a:pt x="1071644" y="244881"/>
                  </a:cubicBezTo>
                  <a:cubicBezTo>
                    <a:pt x="1066417" y="250107"/>
                    <a:pt x="1059329" y="253043"/>
                    <a:pt x="1051938" y="253043"/>
                  </a:cubicBezTo>
                  <a:lnTo>
                    <a:pt x="27868" y="253043"/>
                  </a:lnTo>
                  <a:cubicBezTo>
                    <a:pt x="12477" y="253043"/>
                    <a:pt x="0" y="240566"/>
                    <a:pt x="0" y="225175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1079806" cy="2911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6585624" y="5630969"/>
            <a:ext cx="543178" cy="543178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2"/>
              <a:stretch>
                <a:fillRect l="-24976" t="0" r="-24976" b="0"/>
              </a:stretch>
            </a:blip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7283746" y="5630969"/>
            <a:ext cx="3611451" cy="636583"/>
            <a:chOff x="0" y="0"/>
            <a:chExt cx="1079806" cy="190335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079806" cy="190335"/>
            </a:xfrm>
            <a:custGeom>
              <a:avLst/>
              <a:gdLst/>
              <a:ahLst/>
              <a:cxnLst/>
              <a:rect r="r" b="b" t="t" l="l"/>
              <a:pathLst>
                <a:path h="190335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162467"/>
                  </a:lnTo>
                  <a:cubicBezTo>
                    <a:pt x="1079806" y="169858"/>
                    <a:pt x="1076870" y="176947"/>
                    <a:pt x="1071644" y="182173"/>
                  </a:cubicBezTo>
                  <a:cubicBezTo>
                    <a:pt x="1066417" y="187399"/>
                    <a:pt x="1059329" y="190335"/>
                    <a:pt x="1051938" y="190335"/>
                  </a:cubicBezTo>
                  <a:lnTo>
                    <a:pt x="27868" y="190335"/>
                  </a:lnTo>
                  <a:cubicBezTo>
                    <a:pt x="12477" y="190335"/>
                    <a:pt x="0" y="177858"/>
                    <a:pt x="0" y="162467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1079806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51" id="51"/>
          <p:cNvSpPr/>
          <p:nvPr/>
        </p:nvSpPr>
        <p:spPr>
          <a:xfrm flipH="false" flipV="false" rot="0">
            <a:off x="11612512" y="3005651"/>
            <a:ext cx="5287252" cy="10654411"/>
          </a:xfrm>
          <a:custGeom>
            <a:avLst/>
            <a:gdLst/>
            <a:ahLst/>
            <a:cxnLst/>
            <a:rect r="r" b="b" t="t" l="l"/>
            <a:pathLst>
              <a:path h="10654411" w="5287252">
                <a:moveTo>
                  <a:pt x="0" y="0"/>
                </a:moveTo>
                <a:lnTo>
                  <a:pt x="5287252" y="0"/>
                </a:lnTo>
                <a:lnTo>
                  <a:pt x="5287252" y="10654412"/>
                </a:lnTo>
                <a:lnTo>
                  <a:pt x="0" y="106544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6398864" y="3975971"/>
            <a:ext cx="133688" cy="467034"/>
          </a:xfrm>
          <a:custGeom>
            <a:avLst/>
            <a:gdLst/>
            <a:ahLst/>
            <a:cxnLst/>
            <a:rect r="r" b="b" t="t" l="l"/>
            <a:pathLst>
              <a:path h="467034" w="133688">
                <a:moveTo>
                  <a:pt x="0" y="0"/>
                </a:moveTo>
                <a:lnTo>
                  <a:pt x="133689" y="0"/>
                </a:lnTo>
                <a:lnTo>
                  <a:pt x="133689" y="467034"/>
                </a:lnTo>
                <a:lnTo>
                  <a:pt x="0" y="4670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3" id="53"/>
          <p:cNvGrpSpPr/>
          <p:nvPr/>
        </p:nvGrpSpPr>
        <p:grpSpPr>
          <a:xfrm rot="0">
            <a:off x="12132710" y="4787031"/>
            <a:ext cx="543178" cy="543178"/>
            <a:chOff x="0" y="0"/>
            <a:chExt cx="812800" cy="812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3"/>
              <a:stretch>
                <a:fillRect l="-36350" t="-24976" r="0" b="-79484"/>
              </a:stretch>
            </a:blipFill>
          </p:spPr>
        </p:sp>
      </p:grpSp>
      <p:grpSp>
        <p:nvGrpSpPr>
          <p:cNvPr name="Group 55" id="55"/>
          <p:cNvGrpSpPr/>
          <p:nvPr/>
        </p:nvGrpSpPr>
        <p:grpSpPr>
          <a:xfrm rot="0">
            <a:off x="12132710" y="6872885"/>
            <a:ext cx="827533" cy="827533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7" id="57"/>
          <p:cNvSpPr/>
          <p:nvPr/>
        </p:nvSpPr>
        <p:spPr>
          <a:xfrm flipH="false" flipV="false" rot="0">
            <a:off x="12366369" y="3941407"/>
            <a:ext cx="464462" cy="501597"/>
          </a:xfrm>
          <a:custGeom>
            <a:avLst/>
            <a:gdLst/>
            <a:ahLst/>
            <a:cxnLst/>
            <a:rect r="r" b="b" t="t" l="l"/>
            <a:pathLst>
              <a:path h="501597" w="464462">
                <a:moveTo>
                  <a:pt x="0" y="0"/>
                </a:moveTo>
                <a:lnTo>
                  <a:pt x="464463" y="0"/>
                </a:lnTo>
                <a:lnTo>
                  <a:pt x="464463" y="501598"/>
                </a:lnTo>
                <a:lnTo>
                  <a:pt x="0" y="5015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129167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-10800000">
            <a:off x="11981760" y="4091700"/>
            <a:ext cx="301901" cy="235575"/>
          </a:xfrm>
          <a:custGeom>
            <a:avLst/>
            <a:gdLst/>
            <a:ahLst/>
            <a:cxnLst/>
            <a:rect r="r" b="b" t="t" l="l"/>
            <a:pathLst>
              <a:path h="235575" w="301901">
                <a:moveTo>
                  <a:pt x="0" y="0"/>
                </a:moveTo>
                <a:lnTo>
                  <a:pt x="301901" y="0"/>
                </a:lnTo>
                <a:lnTo>
                  <a:pt x="301901" y="235575"/>
                </a:lnTo>
                <a:lnTo>
                  <a:pt x="0" y="2355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65064" t="0" r="0" b="0"/>
            </a:stretch>
          </a:blipFill>
        </p:spPr>
      </p:sp>
      <p:grpSp>
        <p:nvGrpSpPr>
          <p:cNvPr name="Group 59" id="59"/>
          <p:cNvGrpSpPr/>
          <p:nvPr/>
        </p:nvGrpSpPr>
        <p:grpSpPr>
          <a:xfrm rot="0">
            <a:off x="12809122" y="4693626"/>
            <a:ext cx="3611451" cy="846312"/>
            <a:chOff x="0" y="0"/>
            <a:chExt cx="1079806" cy="253043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079806" cy="253043"/>
            </a:xfrm>
            <a:custGeom>
              <a:avLst/>
              <a:gdLst/>
              <a:ahLst/>
              <a:cxnLst/>
              <a:rect r="r" b="b" t="t" l="l"/>
              <a:pathLst>
                <a:path h="253043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225175"/>
                  </a:lnTo>
                  <a:cubicBezTo>
                    <a:pt x="1079806" y="232566"/>
                    <a:pt x="1076870" y="239654"/>
                    <a:pt x="1071644" y="244881"/>
                  </a:cubicBezTo>
                  <a:cubicBezTo>
                    <a:pt x="1066417" y="250107"/>
                    <a:pt x="1059329" y="253043"/>
                    <a:pt x="1051938" y="253043"/>
                  </a:cubicBezTo>
                  <a:lnTo>
                    <a:pt x="27868" y="253043"/>
                  </a:lnTo>
                  <a:cubicBezTo>
                    <a:pt x="12477" y="253043"/>
                    <a:pt x="0" y="240566"/>
                    <a:pt x="0" y="225175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38100"/>
              <a:ext cx="1079806" cy="2911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2809122" y="5639482"/>
            <a:ext cx="3611451" cy="998477"/>
            <a:chOff x="0" y="0"/>
            <a:chExt cx="1079806" cy="29854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1079806" cy="298540"/>
            </a:xfrm>
            <a:custGeom>
              <a:avLst/>
              <a:gdLst/>
              <a:ahLst/>
              <a:cxnLst/>
              <a:rect r="r" b="b" t="t" l="l"/>
              <a:pathLst>
                <a:path h="298540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270671"/>
                  </a:lnTo>
                  <a:cubicBezTo>
                    <a:pt x="1079806" y="286062"/>
                    <a:pt x="1067329" y="298540"/>
                    <a:pt x="1051938" y="298540"/>
                  </a:cubicBezTo>
                  <a:lnTo>
                    <a:pt x="27868" y="298540"/>
                  </a:lnTo>
                  <a:cubicBezTo>
                    <a:pt x="20477" y="298540"/>
                    <a:pt x="13389" y="295603"/>
                    <a:pt x="8162" y="290377"/>
                  </a:cubicBezTo>
                  <a:cubicBezTo>
                    <a:pt x="2936" y="285151"/>
                    <a:pt x="0" y="278062"/>
                    <a:pt x="0" y="270671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38100"/>
              <a:ext cx="1079806" cy="3366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12132710" y="6763812"/>
            <a:ext cx="543178" cy="543178"/>
            <a:chOff x="0" y="0"/>
            <a:chExt cx="812800" cy="81280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4"/>
              <a:stretch>
                <a:fillRect l="-38888" t="0" r="-38888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12830832" y="6763812"/>
            <a:ext cx="3611451" cy="636583"/>
            <a:chOff x="0" y="0"/>
            <a:chExt cx="1079806" cy="19033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1079806" cy="190335"/>
            </a:xfrm>
            <a:custGeom>
              <a:avLst/>
              <a:gdLst/>
              <a:ahLst/>
              <a:cxnLst/>
              <a:rect r="r" b="b" t="t" l="l"/>
              <a:pathLst>
                <a:path h="190335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162467"/>
                  </a:lnTo>
                  <a:cubicBezTo>
                    <a:pt x="1079806" y="169858"/>
                    <a:pt x="1076870" y="176947"/>
                    <a:pt x="1071644" y="182173"/>
                  </a:cubicBezTo>
                  <a:cubicBezTo>
                    <a:pt x="1066417" y="187399"/>
                    <a:pt x="1059329" y="190335"/>
                    <a:pt x="1051938" y="190335"/>
                  </a:cubicBezTo>
                  <a:lnTo>
                    <a:pt x="27868" y="190335"/>
                  </a:lnTo>
                  <a:cubicBezTo>
                    <a:pt x="12477" y="190335"/>
                    <a:pt x="0" y="177858"/>
                    <a:pt x="0" y="162467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1079806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2132710" y="7501078"/>
            <a:ext cx="543178" cy="543178"/>
            <a:chOff x="0" y="0"/>
            <a:chExt cx="812800" cy="81280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12830832" y="7501078"/>
            <a:ext cx="3611451" cy="636583"/>
            <a:chOff x="0" y="0"/>
            <a:chExt cx="1079806" cy="190335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1079806" cy="190335"/>
            </a:xfrm>
            <a:custGeom>
              <a:avLst/>
              <a:gdLst/>
              <a:ahLst/>
              <a:cxnLst/>
              <a:rect r="r" b="b" t="t" l="l"/>
              <a:pathLst>
                <a:path h="190335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162467"/>
                  </a:lnTo>
                  <a:cubicBezTo>
                    <a:pt x="1079806" y="169858"/>
                    <a:pt x="1076870" y="176947"/>
                    <a:pt x="1071644" y="182173"/>
                  </a:cubicBezTo>
                  <a:cubicBezTo>
                    <a:pt x="1066417" y="187399"/>
                    <a:pt x="1059329" y="190335"/>
                    <a:pt x="1051938" y="190335"/>
                  </a:cubicBezTo>
                  <a:lnTo>
                    <a:pt x="27868" y="190335"/>
                  </a:lnTo>
                  <a:cubicBezTo>
                    <a:pt x="12477" y="190335"/>
                    <a:pt x="0" y="177858"/>
                    <a:pt x="0" y="162467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74" id="74"/>
            <p:cNvSpPr txBox="true"/>
            <p:nvPr/>
          </p:nvSpPr>
          <p:spPr>
            <a:xfrm>
              <a:off x="0" y="-38100"/>
              <a:ext cx="1079806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75" id="75"/>
          <p:cNvSpPr/>
          <p:nvPr/>
        </p:nvSpPr>
        <p:spPr>
          <a:xfrm flipH="false" flipV="false" rot="0">
            <a:off x="12981952" y="7038980"/>
            <a:ext cx="268345" cy="268010"/>
          </a:xfrm>
          <a:custGeom>
            <a:avLst/>
            <a:gdLst/>
            <a:ahLst/>
            <a:cxnLst/>
            <a:rect r="r" b="b" t="t" l="l"/>
            <a:pathLst>
              <a:path h="268010" w="268345">
                <a:moveTo>
                  <a:pt x="0" y="0"/>
                </a:moveTo>
                <a:lnTo>
                  <a:pt x="268346" y="0"/>
                </a:lnTo>
                <a:lnTo>
                  <a:pt x="268346" y="268010"/>
                </a:lnTo>
                <a:lnTo>
                  <a:pt x="0" y="2680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76" id="76"/>
          <p:cNvSpPr/>
          <p:nvPr/>
        </p:nvSpPr>
        <p:spPr>
          <a:xfrm flipH="false" flipV="false" rot="0">
            <a:off x="13350597" y="7038980"/>
            <a:ext cx="268345" cy="268010"/>
          </a:xfrm>
          <a:custGeom>
            <a:avLst/>
            <a:gdLst/>
            <a:ahLst/>
            <a:cxnLst/>
            <a:rect r="r" b="b" t="t" l="l"/>
            <a:pathLst>
              <a:path h="268010" w="268345">
                <a:moveTo>
                  <a:pt x="0" y="0"/>
                </a:moveTo>
                <a:lnTo>
                  <a:pt x="268345" y="0"/>
                </a:lnTo>
                <a:lnTo>
                  <a:pt x="268345" y="268010"/>
                </a:lnTo>
                <a:lnTo>
                  <a:pt x="0" y="2680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77" id="77"/>
          <p:cNvSpPr/>
          <p:nvPr/>
        </p:nvSpPr>
        <p:spPr>
          <a:xfrm flipH="false" flipV="false" rot="0">
            <a:off x="15728346" y="4927343"/>
            <a:ext cx="236176" cy="235881"/>
          </a:xfrm>
          <a:custGeom>
            <a:avLst/>
            <a:gdLst/>
            <a:ahLst/>
            <a:cxnLst/>
            <a:rect r="r" b="b" t="t" l="l"/>
            <a:pathLst>
              <a:path h="235881" w="236176">
                <a:moveTo>
                  <a:pt x="0" y="0"/>
                </a:moveTo>
                <a:lnTo>
                  <a:pt x="236176" y="0"/>
                </a:lnTo>
                <a:lnTo>
                  <a:pt x="236176" y="235881"/>
                </a:lnTo>
                <a:lnTo>
                  <a:pt x="0" y="23588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0">
            <a:off x="8193512" y="9004437"/>
            <a:ext cx="950488" cy="1048814"/>
          </a:xfrm>
          <a:custGeom>
            <a:avLst/>
            <a:gdLst/>
            <a:ahLst/>
            <a:cxnLst/>
            <a:rect r="r" b="b" t="t" l="l"/>
            <a:pathLst>
              <a:path h="1048814" w="950488">
                <a:moveTo>
                  <a:pt x="0" y="0"/>
                </a:moveTo>
                <a:lnTo>
                  <a:pt x="950488" y="0"/>
                </a:lnTo>
                <a:lnTo>
                  <a:pt x="950488" y="1048814"/>
                </a:lnTo>
                <a:lnTo>
                  <a:pt x="0" y="1048814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13763260" y="8871087"/>
            <a:ext cx="1167717" cy="1200457"/>
          </a:xfrm>
          <a:custGeom>
            <a:avLst/>
            <a:gdLst/>
            <a:ahLst/>
            <a:cxnLst/>
            <a:rect r="r" b="b" t="t" l="l"/>
            <a:pathLst>
              <a:path h="1200457" w="1167717">
                <a:moveTo>
                  <a:pt x="0" y="0"/>
                </a:moveTo>
                <a:lnTo>
                  <a:pt x="1167718" y="0"/>
                </a:lnTo>
                <a:lnTo>
                  <a:pt x="1167718" y="1200457"/>
                </a:lnTo>
                <a:lnTo>
                  <a:pt x="0" y="120045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0" id="80"/>
          <p:cNvGrpSpPr/>
          <p:nvPr/>
        </p:nvGrpSpPr>
        <p:grpSpPr>
          <a:xfrm rot="0">
            <a:off x="6629043" y="6475258"/>
            <a:ext cx="543178" cy="543178"/>
            <a:chOff x="0" y="0"/>
            <a:chExt cx="812800" cy="812800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1"/>
              <a:stretch>
                <a:fillRect l="-24976" t="0" r="-24976" b="0"/>
              </a:stretch>
            </a:blipFill>
          </p:spPr>
        </p:sp>
      </p:grpSp>
      <p:grpSp>
        <p:nvGrpSpPr>
          <p:cNvPr name="Group 82" id="82"/>
          <p:cNvGrpSpPr/>
          <p:nvPr/>
        </p:nvGrpSpPr>
        <p:grpSpPr>
          <a:xfrm rot="0">
            <a:off x="7305455" y="6381853"/>
            <a:ext cx="3611451" cy="846312"/>
            <a:chOff x="0" y="0"/>
            <a:chExt cx="1079806" cy="253043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1079806" cy="253043"/>
            </a:xfrm>
            <a:custGeom>
              <a:avLst/>
              <a:gdLst/>
              <a:ahLst/>
              <a:cxnLst/>
              <a:rect r="r" b="b" t="t" l="l"/>
              <a:pathLst>
                <a:path h="253043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225175"/>
                  </a:lnTo>
                  <a:cubicBezTo>
                    <a:pt x="1079806" y="232566"/>
                    <a:pt x="1076870" y="239654"/>
                    <a:pt x="1071644" y="244881"/>
                  </a:cubicBezTo>
                  <a:cubicBezTo>
                    <a:pt x="1066417" y="250107"/>
                    <a:pt x="1059329" y="253043"/>
                    <a:pt x="1051938" y="253043"/>
                  </a:cubicBezTo>
                  <a:lnTo>
                    <a:pt x="27868" y="253043"/>
                  </a:lnTo>
                  <a:cubicBezTo>
                    <a:pt x="12477" y="253043"/>
                    <a:pt x="0" y="240566"/>
                    <a:pt x="0" y="225175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1079806" cy="2911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6636189" y="7358008"/>
            <a:ext cx="543178" cy="543178"/>
            <a:chOff x="0" y="0"/>
            <a:chExt cx="812800" cy="81280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6"/>
              <a:stretch>
                <a:fillRect l="-25000" t="0" r="-25000" b="0"/>
              </a:stretch>
            </a:blipFill>
          </p:spPr>
        </p:sp>
      </p:grpSp>
      <p:grpSp>
        <p:nvGrpSpPr>
          <p:cNvPr name="Group 87" id="87"/>
          <p:cNvGrpSpPr/>
          <p:nvPr/>
        </p:nvGrpSpPr>
        <p:grpSpPr>
          <a:xfrm rot="0">
            <a:off x="7334311" y="7358008"/>
            <a:ext cx="3611451" cy="636583"/>
            <a:chOff x="0" y="0"/>
            <a:chExt cx="1079806" cy="190335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1079806" cy="190335"/>
            </a:xfrm>
            <a:custGeom>
              <a:avLst/>
              <a:gdLst/>
              <a:ahLst/>
              <a:cxnLst/>
              <a:rect r="r" b="b" t="t" l="l"/>
              <a:pathLst>
                <a:path h="190335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162467"/>
                  </a:lnTo>
                  <a:cubicBezTo>
                    <a:pt x="1079806" y="169858"/>
                    <a:pt x="1076870" y="176947"/>
                    <a:pt x="1071644" y="182173"/>
                  </a:cubicBezTo>
                  <a:cubicBezTo>
                    <a:pt x="1066417" y="187399"/>
                    <a:pt x="1059329" y="190335"/>
                    <a:pt x="1051938" y="190335"/>
                  </a:cubicBezTo>
                  <a:lnTo>
                    <a:pt x="27868" y="190335"/>
                  </a:lnTo>
                  <a:cubicBezTo>
                    <a:pt x="12477" y="190335"/>
                    <a:pt x="0" y="177858"/>
                    <a:pt x="0" y="162467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89" id="89"/>
            <p:cNvSpPr txBox="true"/>
            <p:nvPr/>
          </p:nvSpPr>
          <p:spPr>
            <a:xfrm>
              <a:off x="0" y="-38100"/>
              <a:ext cx="1079806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90" id="90"/>
          <p:cNvSpPr txBox="true"/>
          <p:nvPr/>
        </p:nvSpPr>
        <p:spPr>
          <a:xfrm rot="0">
            <a:off x="7464331" y="7570691"/>
            <a:ext cx="2879764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Essas fotos são mto reais!!!</a:t>
            </a:r>
          </a:p>
        </p:txBody>
      </p:sp>
      <p:sp>
        <p:nvSpPr>
          <p:cNvPr name="Freeform 91" id="91"/>
          <p:cNvSpPr/>
          <p:nvPr/>
        </p:nvSpPr>
        <p:spPr>
          <a:xfrm flipH="false" flipV="false" rot="0">
            <a:off x="9824807" y="7557147"/>
            <a:ext cx="305037" cy="305037"/>
          </a:xfrm>
          <a:custGeom>
            <a:avLst/>
            <a:gdLst/>
            <a:ahLst/>
            <a:cxnLst/>
            <a:rect r="r" b="b" t="t" l="l"/>
            <a:pathLst>
              <a:path h="305037" w="305037">
                <a:moveTo>
                  <a:pt x="0" y="0"/>
                </a:moveTo>
                <a:lnTo>
                  <a:pt x="305037" y="0"/>
                </a:lnTo>
                <a:lnTo>
                  <a:pt x="305037" y="305036"/>
                </a:lnTo>
                <a:lnTo>
                  <a:pt x="0" y="305036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2" id="92"/>
          <p:cNvGrpSpPr/>
          <p:nvPr/>
        </p:nvGrpSpPr>
        <p:grpSpPr>
          <a:xfrm rot="0">
            <a:off x="6666956" y="8127941"/>
            <a:ext cx="543178" cy="543178"/>
            <a:chOff x="0" y="0"/>
            <a:chExt cx="812800" cy="812800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3"/>
              <a:stretch>
                <a:fillRect l="-52005" t="-38100" r="-10936" b="-106236"/>
              </a:stretch>
            </a:blipFill>
          </p:spPr>
        </p:sp>
      </p:grpSp>
      <p:grpSp>
        <p:nvGrpSpPr>
          <p:cNvPr name="Group 94" id="94"/>
          <p:cNvGrpSpPr/>
          <p:nvPr/>
        </p:nvGrpSpPr>
        <p:grpSpPr>
          <a:xfrm rot="0">
            <a:off x="7365077" y="8127941"/>
            <a:ext cx="3611451" cy="636583"/>
            <a:chOff x="0" y="0"/>
            <a:chExt cx="1079806" cy="190335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1079806" cy="190335"/>
            </a:xfrm>
            <a:custGeom>
              <a:avLst/>
              <a:gdLst/>
              <a:ahLst/>
              <a:cxnLst/>
              <a:rect r="r" b="b" t="t" l="l"/>
              <a:pathLst>
                <a:path h="190335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162467"/>
                  </a:lnTo>
                  <a:cubicBezTo>
                    <a:pt x="1079806" y="169858"/>
                    <a:pt x="1076870" y="176947"/>
                    <a:pt x="1071644" y="182173"/>
                  </a:cubicBezTo>
                  <a:cubicBezTo>
                    <a:pt x="1066417" y="187399"/>
                    <a:pt x="1059329" y="190335"/>
                    <a:pt x="1051938" y="190335"/>
                  </a:cubicBezTo>
                  <a:lnTo>
                    <a:pt x="27868" y="190335"/>
                  </a:lnTo>
                  <a:cubicBezTo>
                    <a:pt x="12477" y="190335"/>
                    <a:pt x="0" y="177858"/>
                    <a:pt x="0" y="162467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1079806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97" id="97"/>
          <p:cNvSpPr/>
          <p:nvPr/>
        </p:nvSpPr>
        <p:spPr>
          <a:xfrm flipH="false" flipV="false" rot="0">
            <a:off x="14163125" y="5735747"/>
            <a:ext cx="767853" cy="812543"/>
          </a:xfrm>
          <a:custGeom>
            <a:avLst/>
            <a:gdLst/>
            <a:ahLst/>
            <a:cxnLst/>
            <a:rect r="r" b="b" t="t" l="l"/>
            <a:pathLst>
              <a:path h="812543" w="767853">
                <a:moveTo>
                  <a:pt x="0" y="0"/>
                </a:moveTo>
                <a:lnTo>
                  <a:pt x="767853" y="0"/>
                </a:lnTo>
                <a:lnTo>
                  <a:pt x="767853" y="812543"/>
                </a:lnTo>
                <a:lnTo>
                  <a:pt x="0" y="812543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8" id="98"/>
          <p:cNvGrpSpPr/>
          <p:nvPr/>
        </p:nvGrpSpPr>
        <p:grpSpPr>
          <a:xfrm rot="0">
            <a:off x="12156136" y="8280537"/>
            <a:ext cx="543178" cy="543178"/>
            <a:chOff x="0" y="0"/>
            <a:chExt cx="812800" cy="812800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3"/>
              <a:stretch>
                <a:fillRect l="-24976" t="0" r="-24976" b="0"/>
              </a:stretch>
            </a:blipFill>
          </p:spPr>
        </p:sp>
      </p:grpSp>
      <p:grpSp>
        <p:nvGrpSpPr>
          <p:cNvPr name="Group 100" id="100"/>
          <p:cNvGrpSpPr/>
          <p:nvPr/>
        </p:nvGrpSpPr>
        <p:grpSpPr>
          <a:xfrm rot="0">
            <a:off x="12854257" y="8280537"/>
            <a:ext cx="3611451" cy="636583"/>
            <a:chOff x="0" y="0"/>
            <a:chExt cx="1079806" cy="190335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1079806" cy="190335"/>
            </a:xfrm>
            <a:custGeom>
              <a:avLst/>
              <a:gdLst/>
              <a:ahLst/>
              <a:cxnLst/>
              <a:rect r="r" b="b" t="t" l="l"/>
              <a:pathLst>
                <a:path h="190335" w="1079806">
                  <a:moveTo>
                    <a:pt x="27868" y="0"/>
                  </a:moveTo>
                  <a:lnTo>
                    <a:pt x="1051938" y="0"/>
                  </a:lnTo>
                  <a:cubicBezTo>
                    <a:pt x="1059329" y="0"/>
                    <a:pt x="1066417" y="2936"/>
                    <a:pt x="1071644" y="8162"/>
                  </a:cubicBezTo>
                  <a:cubicBezTo>
                    <a:pt x="1076870" y="13389"/>
                    <a:pt x="1079806" y="20477"/>
                    <a:pt x="1079806" y="27868"/>
                  </a:cubicBezTo>
                  <a:lnTo>
                    <a:pt x="1079806" y="162467"/>
                  </a:lnTo>
                  <a:cubicBezTo>
                    <a:pt x="1079806" y="169858"/>
                    <a:pt x="1076870" y="176947"/>
                    <a:pt x="1071644" y="182173"/>
                  </a:cubicBezTo>
                  <a:cubicBezTo>
                    <a:pt x="1066417" y="187399"/>
                    <a:pt x="1059329" y="190335"/>
                    <a:pt x="1051938" y="190335"/>
                  </a:cubicBezTo>
                  <a:lnTo>
                    <a:pt x="27868" y="190335"/>
                  </a:lnTo>
                  <a:cubicBezTo>
                    <a:pt x="12477" y="190335"/>
                    <a:pt x="0" y="177858"/>
                    <a:pt x="0" y="162467"/>
                  </a:cubicBezTo>
                  <a:lnTo>
                    <a:pt x="0" y="27868"/>
                  </a:lnTo>
                  <a:cubicBezTo>
                    <a:pt x="0" y="20477"/>
                    <a:pt x="2936" y="13389"/>
                    <a:pt x="8162" y="8162"/>
                  </a:cubicBezTo>
                  <a:cubicBezTo>
                    <a:pt x="13389" y="2936"/>
                    <a:pt x="20477" y="0"/>
                    <a:pt x="27868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38100"/>
              <a:ext cx="1079806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103" id="103"/>
          <p:cNvSpPr txBox="true"/>
          <p:nvPr/>
        </p:nvSpPr>
        <p:spPr>
          <a:xfrm rot="0">
            <a:off x="2025168" y="4164709"/>
            <a:ext cx="3077852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62 Participantes</a:t>
            </a:r>
          </a:p>
        </p:txBody>
      </p:sp>
      <p:sp>
        <p:nvSpPr>
          <p:cNvPr name="TextBox 104" id="104"/>
          <p:cNvSpPr txBox="true"/>
          <p:nvPr/>
        </p:nvSpPr>
        <p:spPr>
          <a:xfrm rot="0">
            <a:off x="1980805" y="3794719"/>
            <a:ext cx="2932963" cy="385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0"/>
              </a:lnSpc>
            </a:pPr>
            <a:r>
              <a:rPr lang="en-US" sz="222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7A-Colégio América</a:t>
            </a:r>
          </a:p>
        </p:txBody>
      </p:sp>
      <p:sp>
        <p:nvSpPr>
          <p:cNvPr name="TextBox 105" id="105"/>
          <p:cNvSpPr txBox="true"/>
          <p:nvPr/>
        </p:nvSpPr>
        <p:spPr>
          <a:xfrm rot="0">
            <a:off x="1888389" y="4906309"/>
            <a:ext cx="2740417" cy="507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Os memes nessa conta são mto engraçados kkkkkk</a:t>
            </a:r>
          </a:p>
        </p:txBody>
      </p:sp>
      <p:sp>
        <p:nvSpPr>
          <p:cNvPr name="TextBox 106" id="106"/>
          <p:cNvSpPr txBox="true"/>
          <p:nvPr/>
        </p:nvSpPr>
        <p:spPr>
          <a:xfrm rot="0">
            <a:off x="4892059" y="5311159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22:33</a:t>
            </a:r>
          </a:p>
        </p:txBody>
      </p:sp>
      <p:sp>
        <p:nvSpPr>
          <p:cNvPr name="TextBox 107" id="107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08" id="108"/>
          <p:cNvSpPr txBox="true"/>
          <p:nvPr/>
        </p:nvSpPr>
        <p:spPr>
          <a:xfrm rot="0">
            <a:off x="2751800" y="5800534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 Fuego MEMES</a:t>
            </a:r>
          </a:p>
        </p:txBody>
      </p:sp>
      <p:sp>
        <p:nvSpPr>
          <p:cNvPr name="TextBox 109" id="109"/>
          <p:cNvSpPr txBox="true"/>
          <p:nvPr/>
        </p:nvSpPr>
        <p:spPr>
          <a:xfrm rot="0">
            <a:off x="2751800" y="6018179"/>
            <a:ext cx="2740417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picboxt.me/elfuego</a:t>
            </a:r>
          </a:p>
        </p:txBody>
      </p:sp>
      <p:sp>
        <p:nvSpPr>
          <p:cNvPr name="TextBox 110" id="110"/>
          <p:cNvSpPr txBox="true"/>
          <p:nvPr/>
        </p:nvSpPr>
        <p:spPr>
          <a:xfrm rot="0">
            <a:off x="4870350" y="6375868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22:33</a:t>
            </a:r>
          </a:p>
        </p:txBody>
      </p:sp>
      <p:sp>
        <p:nvSpPr>
          <p:cNvPr name="TextBox 111" id="111"/>
          <p:cNvSpPr txBox="true"/>
          <p:nvPr/>
        </p:nvSpPr>
        <p:spPr>
          <a:xfrm rot="0">
            <a:off x="1909490" y="4687462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</a:t>
            </a:r>
          </a:p>
        </p:txBody>
      </p:sp>
      <p:sp>
        <p:nvSpPr>
          <p:cNvPr name="TextBox 112" id="112"/>
          <p:cNvSpPr txBox="true"/>
          <p:nvPr/>
        </p:nvSpPr>
        <p:spPr>
          <a:xfrm rot="0">
            <a:off x="1910098" y="6976495"/>
            <a:ext cx="2879764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Kra, esses memes são racistas...</a:t>
            </a:r>
          </a:p>
        </p:txBody>
      </p:sp>
      <p:sp>
        <p:nvSpPr>
          <p:cNvPr name="TextBox 113" id="113"/>
          <p:cNvSpPr txBox="true"/>
          <p:nvPr/>
        </p:nvSpPr>
        <p:spPr>
          <a:xfrm rot="0">
            <a:off x="4870350" y="7172664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22:34</a:t>
            </a:r>
          </a:p>
        </p:txBody>
      </p:sp>
      <p:sp>
        <p:nvSpPr>
          <p:cNvPr name="TextBox 114" id="114"/>
          <p:cNvSpPr txBox="true"/>
          <p:nvPr/>
        </p:nvSpPr>
        <p:spPr>
          <a:xfrm rot="0">
            <a:off x="1931199" y="6757648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</a:t>
            </a:r>
          </a:p>
        </p:txBody>
      </p:sp>
      <p:sp>
        <p:nvSpPr>
          <p:cNvPr name="TextBox 115" id="115"/>
          <p:cNvSpPr txBox="true"/>
          <p:nvPr/>
        </p:nvSpPr>
        <p:spPr>
          <a:xfrm rot="0">
            <a:off x="4870350" y="7909931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22:35</a:t>
            </a:r>
          </a:p>
        </p:txBody>
      </p:sp>
      <p:sp>
        <p:nvSpPr>
          <p:cNvPr name="TextBox 116" id="116"/>
          <p:cNvSpPr txBox="true"/>
          <p:nvPr/>
        </p:nvSpPr>
        <p:spPr>
          <a:xfrm rot="0">
            <a:off x="1931199" y="7494914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7550545" y="4164709"/>
            <a:ext cx="3077852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62 Participantes</a:t>
            </a:r>
          </a:p>
        </p:txBody>
      </p:sp>
      <p:sp>
        <p:nvSpPr>
          <p:cNvPr name="TextBox 118" id="118"/>
          <p:cNvSpPr txBox="true"/>
          <p:nvPr/>
        </p:nvSpPr>
        <p:spPr>
          <a:xfrm rot="0">
            <a:off x="7506182" y="3794719"/>
            <a:ext cx="2932963" cy="385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0"/>
              </a:lnSpc>
            </a:pPr>
            <a:r>
              <a:rPr lang="en-US" sz="222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7A-Colégio América</a:t>
            </a:r>
          </a:p>
        </p:txBody>
      </p:sp>
      <p:sp>
        <p:nvSpPr>
          <p:cNvPr name="TextBox 119" id="119"/>
          <p:cNvSpPr txBox="true"/>
          <p:nvPr/>
        </p:nvSpPr>
        <p:spPr>
          <a:xfrm rot="0">
            <a:off x="7413766" y="4906309"/>
            <a:ext cx="3214632" cy="507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Vcs estão assistindo a nova série de Crime Reais “Blue Zone”???</a:t>
            </a:r>
          </a:p>
        </p:txBody>
      </p:sp>
      <p:sp>
        <p:nvSpPr>
          <p:cNvPr name="TextBox 120" id="120"/>
          <p:cNvSpPr txBox="true"/>
          <p:nvPr/>
        </p:nvSpPr>
        <p:spPr>
          <a:xfrm rot="0">
            <a:off x="10417436" y="5311159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22:33</a:t>
            </a:r>
          </a:p>
        </p:txBody>
      </p:sp>
      <p:sp>
        <p:nvSpPr>
          <p:cNvPr name="TextBox 121" id="121"/>
          <p:cNvSpPr txBox="true"/>
          <p:nvPr/>
        </p:nvSpPr>
        <p:spPr>
          <a:xfrm rot="0">
            <a:off x="7434867" y="4687462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</a:t>
            </a:r>
          </a:p>
        </p:txBody>
      </p:sp>
      <p:sp>
        <p:nvSpPr>
          <p:cNvPr name="TextBox 122" id="122"/>
          <p:cNvSpPr txBox="true"/>
          <p:nvPr/>
        </p:nvSpPr>
        <p:spPr>
          <a:xfrm rot="0">
            <a:off x="7413766" y="5843652"/>
            <a:ext cx="2879764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S s</a:t>
            </a:r>
          </a:p>
        </p:txBody>
      </p:sp>
      <p:sp>
        <p:nvSpPr>
          <p:cNvPr name="TextBox 123" id="123"/>
          <p:cNvSpPr txBox="true"/>
          <p:nvPr/>
        </p:nvSpPr>
        <p:spPr>
          <a:xfrm rot="0">
            <a:off x="10374018" y="6039822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22:34</a:t>
            </a:r>
          </a:p>
        </p:txBody>
      </p:sp>
      <p:sp>
        <p:nvSpPr>
          <p:cNvPr name="TextBox 124" id="124"/>
          <p:cNvSpPr txBox="true"/>
          <p:nvPr/>
        </p:nvSpPr>
        <p:spPr>
          <a:xfrm rot="0">
            <a:off x="7434867" y="5624805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</a:t>
            </a:r>
          </a:p>
        </p:txBody>
      </p:sp>
      <p:sp>
        <p:nvSpPr>
          <p:cNvPr name="TextBox 125" id="125"/>
          <p:cNvSpPr txBox="true"/>
          <p:nvPr/>
        </p:nvSpPr>
        <p:spPr>
          <a:xfrm rot="0">
            <a:off x="13075922" y="4164709"/>
            <a:ext cx="3077852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62 Participantes</a:t>
            </a:r>
          </a:p>
        </p:txBody>
      </p:sp>
      <p:sp>
        <p:nvSpPr>
          <p:cNvPr name="TextBox 126" id="126"/>
          <p:cNvSpPr txBox="true"/>
          <p:nvPr/>
        </p:nvSpPr>
        <p:spPr>
          <a:xfrm rot="0">
            <a:off x="13031559" y="3794719"/>
            <a:ext cx="2932963" cy="385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0"/>
              </a:lnSpc>
            </a:pPr>
            <a:r>
              <a:rPr lang="en-US" sz="222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7A-Colégio América</a:t>
            </a:r>
          </a:p>
        </p:txBody>
      </p:sp>
      <p:sp>
        <p:nvSpPr>
          <p:cNvPr name="TextBox 127" id="127"/>
          <p:cNvSpPr txBox="true"/>
          <p:nvPr/>
        </p:nvSpPr>
        <p:spPr>
          <a:xfrm rot="0">
            <a:off x="12939142" y="4906309"/>
            <a:ext cx="2740417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Olha a foto que achei do Kauã...</a:t>
            </a:r>
          </a:p>
        </p:txBody>
      </p:sp>
      <p:sp>
        <p:nvSpPr>
          <p:cNvPr name="TextBox 128" id="128"/>
          <p:cNvSpPr txBox="true"/>
          <p:nvPr/>
        </p:nvSpPr>
        <p:spPr>
          <a:xfrm rot="0">
            <a:off x="15942813" y="5311159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22:33</a:t>
            </a:r>
          </a:p>
        </p:txBody>
      </p:sp>
      <p:sp>
        <p:nvSpPr>
          <p:cNvPr name="TextBox 129" id="129"/>
          <p:cNvSpPr txBox="true"/>
          <p:nvPr/>
        </p:nvSpPr>
        <p:spPr>
          <a:xfrm rot="0">
            <a:off x="15921104" y="6375868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22:33</a:t>
            </a:r>
          </a:p>
        </p:txBody>
      </p:sp>
      <p:sp>
        <p:nvSpPr>
          <p:cNvPr name="TextBox 130" id="130"/>
          <p:cNvSpPr txBox="true"/>
          <p:nvPr/>
        </p:nvSpPr>
        <p:spPr>
          <a:xfrm rot="0">
            <a:off x="12960243" y="4687462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</a:t>
            </a:r>
          </a:p>
        </p:txBody>
      </p:sp>
      <p:sp>
        <p:nvSpPr>
          <p:cNvPr name="TextBox 131" id="131"/>
          <p:cNvSpPr txBox="true"/>
          <p:nvPr/>
        </p:nvSpPr>
        <p:spPr>
          <a:xfrm rot="0">
            <a:off x="13031559" y="7730083"/>
            <a:ext cx="2879764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Coitado@!!!kkk</a:t>
            </a:r>
          </a:p>
        </p:txBody>
      </p:sp>
      <p:sp>
        <p:nvSpPr>
          <p:cNvPr name="TextBox 132" id="132"/>
          <p:cNvSpPr txBox="true"/>
          <p:nvPr/>
        </p:nvSpPr>
        <p:spPr>
          <a:xfrm rot="0">
            <a:off x="15921104" y="7172664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22:34</a:t>
            </a:r>
          </a:p>
        </p:txBody>
      </p:sp>
      <p:sp>
        <p:nvSpPr>
          <p:cNvPr name="TextBox 133" id="133"/>
          <p:cNvSpPr txBox="true"/>
          <p:nvPr/>
        </p:nvSpPr>
        <p:spPr>
          <a:xfrm rot="0">
            <a:off x="12981952" y="6757648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</a:t>
            </a:r>
          </a:p>
        </p:txBody>
      </p:sp>
      <p:sp>
        <p:nvSpPr>
          <p:cNvPr name="TextBox 134" id="134"/>
          <p:cNvSpPr txBox="true"/>
          <p:nvPr/>
        </p:nvSpPr>
        <p:spPr>
          <a:xfrm rot="0">
            <a:off x="15921104" y="7909931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22:35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12981952" y="7494914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7435475" y="6594535"/>
            <a:ext cx="3214632" cy="507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Achei esse site q mostra os lugares reais dos assassinatos:: link.me/412</a:t>
            </a:r>
          </a:p>
        </p:txBody>
      </p:sp>
      <p:sp>
        <p:nvSpPr>
          <p:cNvPr name="TextBox 137" id="137"/>
          <p:cNvSpPr txBox="true"/>
          <p:nvPr/>
        </p:nvSpPr>
        <p:spPr>
          <a:xfrm rot="0">
            <a:off x="10462571" y="7042821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22:33</a:t>
            </a:r>
          </a:p>
        </p:txBody>
      </p:sp>
      <p:sp>
        <p:nvSpPr>
          <p:cNvPr name="TextBox 138" id="138"/>
          <p:cNvSpPr txBox="true"/>
          <p:nvPr/>
        </p:nvSpPr>
        <p:spPr>
          <a:xfrm rot="0">
            <a:off x="7456576" y="6375689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</a:t>
            </a:r>
          </a:p>
        </p:txBody>
      </p:sp>
      <p:sp>
        <p:nvSpPr>
          <p:cNvPr name="TextBox 139" id="139"/>
          <p:cNvSpPr txBox="true"/>
          <p:nvPr/>
        </p:nvSpPr>
        <p:spPr>
          <a:xfrm rot="0">
            <a:off x="10424583" y="7766860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22:34</a:t>
            </a:r>
          </a:p>
        </p:txBody>
      </p:sp>
      <p:sp>
        <p:nvSpPr>
          <p:cNvPr name="TextBox 140" id="140"/>
          <p:cNvSpPr txBox="true"/>
          <p:nvPr/>
        </p:nvSpPr>
        <p:spPr>
          <a:xfrm rot="0">
            <a:off x="7485432" y="7351844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</a:t>
            </a:r>
          </a:p>
        </p:txBody>
      </p:sp>
      <p:sp>
        <p:nvSpPr>
          <p:cNvPr name="TextBox 141" id="141"/>
          <p:cNvSpPr txBox="true"/>
          <p:nvPr/>
        </p:nvSpPr>
        <p:spPr>
          <a:xfrm rot="0">
            <a:off x="7495097" y="8340624"/>
            <a:ext cx="2879764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Argh!! Que HORRÍVEL!!</a:t>
            </a:r>
          </a:p>
        </p:txBody>
      </p:sp>
      <p:sp>
        <p:nvSpPr>
          <p:cNvPr name="TextBox 142" id="142"/>
          <p:cNvSpPr txBox="true"/>
          <p:nvPr/>
        </p:nvSpPr>
        <p:spPr>
          <a:xfrm rot="0">
            <a:off x="10455349" y="8536794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22:34</a:t>
            </a:r>
          </a:p>
        </p:txBody>
      </p:sp>
      <p:sp>
        <p:nvSpPr>
          <p:cNvPr name="TextBox 143" id="143"/>
          <p:cNvSpPr txBox="true"/>
          <p:nvPr/>
        </p:nvSpPr>
        <p:spPr>
          <a:xfrm rot="0">
            <a:off x="7516198" y="8121777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</a:t>
            </a:r>
          </a:p>
        </p:txBody>
      </p:sp>
      <p:sp>
        <p:nvSpPr>
          <p:cNvPr name="TextBox 144" id="144"/>
          <p:cNvSpPr txBox="true"/>
          <p:nvPr/>
        </p:nvSpPr>
        <p:spPr>
          <a:xfrm rot="0">
            <a:off x="13054984" y="8509541"/>
            <a:ext cx="2879764" cy="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45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 coitado nem tá no grupo...</a:t>
            </a:r>
          </a:p>
        </p:txBody>
      </p:sp>
      <p:sp>
        <p:nvSpPr>
          <p:cNvPr name="TextBox 145" id="145"/>
          <p:cNvSpPr txBox="true"/>
          <p:nvPr/>
        </p:nvSpPr>
        <p:spPr>
          <a:xfrm rot="0">
            <a:off x="15944529" y="8689389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22:35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3005378" y="8274373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2228" y="623978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2228" y="3597921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44479" y="3608728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Grupos online podem ser úteis e divertidos, mas é preciso cuidado. Eles ajudam a conectar as pessoas, mas podem causar problemas se usados de forma errada.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44479" y="6328076"/>
            <a:ext cx="12145802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compartilhamos no grupo impacta os outros. Sempre pense antes de enviar algo, para garantir que não vai magoar ninguém.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DAGbt5ihcg4</dc:identifier>
  <dcterms:modified xsi:type="dcterms:W3CDTF">2011-08-01T06:04:30Z</dcterms:modified>
  <cp:revision>1</cp:revision>
  <dc:title>#34 - Vou te Adicionar no Grupo!</dc:title>
</cp:coreProperties>
</file>