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lacial Indifference Bold" charset="1" panose="00000800000000000000"/>
      <p:regular r:id="rId16"/>
    </p:embeddedFont>
    <p:embeddedFont>
      <p:font typeface="Nourd Bold" charset="1" panose="00000800000000000000"/>
      <p:regular r:id="rId17"/>
    </p:embeddedFont>
    <p:embeddedFont>
      <p:font typeface="Glacial Indifference" charset="1" panose="00000000000000000000"/>
      <p:regular r:id="rId18"/>
    </p:embeddedFont>
    <p:embeddedFont>
      <p:font typeface="Open Sans Bold" charset="1" panose="020B0806030504020204"/>
      <p:regular r:id="rId19"/>
    </p:embeddedFont>
    <p:embeddedFont>
      <p:font typeface="Open Sans" charset="1" panose="020B0606030504020204"/>
      <p:regular r:id="rId20"/>
    </p:embeddedFont>
    <p:embeddedFont>
      <p:font typeface="More Sugar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jpeg" Type="http://schemas.openxmlformats.org/officeDocument/2006/relationships/image"/><Relationship Id="rId11" Target="../media/image32.jpe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14" Target="../media/image35.png" Type="http://schemas.openxmlformats.org/officeDocument/2006/relationships/image"/><Relationship Id="rId15" Target="../media/image36.svg" Type="http://schemas.openxmlformats.org/officeDocument/2006/relationships/image"/><Relationship Id="rId16" Target="../media/image37.jpeg" Type="http://schemas.openxmlformats.org/officeDocument/2006/relationships/image"/><Relationship Id="rId17" Target="../media/image38.png" Type="http://schemas.openxmlformats.org/officeDocument/2006/relationships/image"/><Relationship Id="rId18" Target="../media/image39.svg" Type="http://schemas.openxmlformats.org/officeDocument/2006/relationships/image"/><Relationship Id="rId19" Target="../media/image40.png" Type="http://schemas.openxmlformats.org/officeDocument/2006/relationships/image"/><Relationship Id="rId2" Target="../media/image1.png" Type="http://schemas.openxmlformats.org/officeDocument/2006/relationships/image"/><Relationship Id="rId20" Target="../media/image41.svg" Type="http://schemas.openxmlformats.org/officeDocument/2006/relationships/image"/><Relationship Id="rId21" Target="../media/image42.png" Type="http://schemas.openxmlformats.org/officeDocument/2006/relationships/image"/><Relationship Id="rId22" Target="../media/image4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8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4.png" Type="http://schemas.openxmlformats.org/officeDocument/2006/relationships/image"/><Relationship Id="rId8" Target="../media/image45.sv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86123">
            <a:off x="579568" y="3493727"/>
            <a:ext cx="2386584" cy="4114800"/>
          </a:xfrm>
          <a:custGeom>
            <a:avLst/>
            <a:gdLst/>
            <a:ahLst/>
            <a:cxnLst/>
            <a:rect r="r" b="b" t="t" l="l"/>
            <a:pathLst>
              <a:path h="4114800" w="2386584">
                <a:moveTo>
                  <a:pt x="0" y="0"/>
                </a:moveTo>
                <a:lnTo>
                  <a:pt x="2386584" y="0"/>
                </a:lnTo>
                <a:lnTo>
                  <a:pt x="23865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189232" y="3946572"/>
            <a:ext cx="5730557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LevelUP!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50896" y="5107671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Respeito nas Redes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75716" y="2551184"/>
            <a:ext cx="4536567" cy="8229600"/>
          </a:xfrm>
          <a:custGeom>
            <a:avLst/>
            <a:gdLst/>
            <a:ahLst/>
            <a:cxnLst/>
            <a:rect r="r" b="b" t="t" l="l"/>
            <a:pathLst>
              <a:path h="8229600" w="4536567">
                <a:moveTo>
                  <a:pt x="0" y="0"/>
                </a:moveTo>
                <a:lnTo>
                  <a:pt x="4536568" y="0"/>
                </a:lnTo>
                <a:lnTo>
                  <a:pt x="453656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68208" y="5845253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40856" y="6928611"/>
            <a:ext cx="4491026" cy="3031442"/>
          </a:xfrm>
          <a:custGeom>
            <a:avLst/>
            <a:gdLst/>
            <a:ahLst/>
            <a:cxnLst/>
            <a:rect r="r" b="b" t="t" l="l"/>
            <a:pathLst>
              <a:path h="3031442" w="4491026">
                <a:moveTo>
                  <a:pt x="0" y="0"/>
                </a:moveTo>
                <a:lnTo>
                  <a:pt x="4491026" y="0"/>
                </a:lnTo>
                <a:lnTo>
                  <a:pt x="4491026" y="3031442"/>
                </a:lnTo>
                <a:lnTo>
                  <a:pt x="0" y="30314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91147" y="4198174"/>
            <a:ext cx="10158999" cy="2823355"/>
          </a:xfrm>
          <a:custGeom>
            <a:avLst/>
            <a:gdLst/>
            <a:ahLst/>
            <a:cxnLst/>
            <a:rect r="r" b="b" t="t" l="l"/>
            <a:pathLst>
              <a:path h="2823355" w="10158999">
                <a:moveTo>
                  <a:pt x="0" y="0"/>
                </a:moveTo>
                <a:lnTo>
                  <a:pt x="10158999" y="0"/>
                </a:lnTo>
                <a:lnTo>
                  <a:pt x="10158999" y="2823355"/>
                </a:lnTo>
                <a:lnTo>
                  <a:pt x="0" y="28233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52258" y="3511303"/>
            <a:ext cx="3689597" cy="3689597"/>
          </a:xfrm>
          <a:custGeom>
            <a:avLst/>
            <a:gdLst/>
            <a:ahLst/>
            <a:cxnLst/>
            <a:rect r="r" b="b" t="t" l="l"/>
            <a:pathLst>
              <a:path h="3689597" w="3689597">
                <a:moveTo>
                  <a:pt x="0" y="0"/>
                </a:moveTo>
                <a:lnTo>
                  <a:pt x="3689598" y="0"/>
                </a:lnTo>
                <a:lnTo>
                  <a:pt x="3689598" y="3689597"/>
                </a:lnTo>
                <a:lnTo>
                  <a:pt x="0" y="36895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77911" y="4678478"/>
            <a:ext cx="7852660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 "livre para ser eu mesmo" online significa que posso fazer ou dizer o que quiser.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2280688" y="4198174"/>
            <a:ext cx="10158999" cy="2823355"/>
          </a:xfrm>
          <a:custGeom>
            <a:avLst/>
            <a:gdLst/>
            <a:ahLst/>
            <a:cxnLst/>
            <a:rect r="r" b="b" t="t" l="l"/>
            <a:pathLst>
              <a:path h="2823355" w="10158999">
                <a:moveTo>
                  <a:pt x="10159000" y="0"/>
                </a:moveTo>
                <a:lnTo>
                  <a:pt x="0" y="0"/>
                </a:lnTo>
                <a:lnTo>
                  <a:pt x="0" y="2823355"/>
                </a:lnTo>
                <a:lnTo>
                  <a:pt x="10159000" y="2823355"/>
                </a:lnTo>
                <a:lnTo>
                  <a:pt x="1015900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31715" y="3331932"/>
            <a:ext cx="3689597" cy="3689597"/>
          </a:xfrm>
          <a:custGeom>
            <a:avLst/>
            <a:gdLst/>
            <a:ahLst/>
            <a:cxnLst/>
            <a:rect r="r" b="b" t="t" l="l"/>
            <a:pathLst>
              <a:path h="3689597" w="3689597">
                <a:moveTo>
                  <a:pt x="0" y="0"/>
                </a:moveTo>
                <a:lnTo>
                  <a:pt x="3689597" y="0"/>
                </a:lnTo>
                <a:lnTo>
                  <a:pt x="3689597" y="3689597"/>
                </a:lnTo>
                <a:lnTo>
                  <a:pt x="0" y="36895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77236" y="4441350"/>
            <a:ext cx="768806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Quando você está online, não é realmente você, então não importa se você criar uma identidade completamente nova.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91147" y="4198174"/>
            <a:ext cx="10158999" cy="2823355"/>
          </a:xfrm>
          <a:custGeom>
            <a:avLst/>
            <a:gdLst/>
            <a:ahLst/>
            <a:cxnLst/>
            <a:rect r="r" b="b" t="t" l="l"/>
            <a:pathLst>
              <a:path h="2823355" w="10158999">
                <a:moveTo>
                  <a:pt x="0" y="0"/>
                </a:moveTo>
                <a:lnTo>
                  <a:pt x="10158999" y="0"/>
                </a:lnTo>
                <a:lnTo>
                  <a:pt x="10158999" y="2823355"/>
                </a:lnTo>
                <a:lnTo>
                  <a:pt x="0" y="28233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52258" y="3511303"/>
            <a:ext cx="3689597" cy="3689597"/>
          </a:xfrm>
          <a:custGeom>
            <a:avLst/>
            <a:gdLst/>
            <a:ahLst/>
            <a:cxnLst/>
            <a:rect r="r" b="b" t="t" l="l"/>
            <a:pathLst>
              <a:path h="3689597" w="3689597">
                <a:moveTo>
                  <a:pt x="0" y="0"/>
                </a:moveTo>
                <a:lnTo>
                  <a:pt x="3689598" y="0"/>
                </a:lnTo>
                <a:lnTo>
                  <a:pt x="3689598" y="3689597"/>
                </a:lnTo>
                <a:lnTo>
                  <a:pt x="0" y="36895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23047" y="4441350"/>
            <a:ext cx="8181849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mundo online permite que todos se sintam 'livres para ser eu mesmo'.</a:t>
            </a:r>
          </a:p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Pessoas que não se sentem livres não estão usando a internet corretamente!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93371" y="3028759"/>
            <a:ext cx="11301259" cy="5452857"/>
          </a:xfrm>
          <a:custGeom>
            <a:avLst/>
            <a:gdLst/>
            <a:ahLst/>
            <a:cxnLst/>
            <a:rect r="r" b="b" t="t" l="l"/>
            <a:pathLst>
              <a:path h="5452857" w="11301259">
                <a:moveTo>
                  <a:pt x="0" y="0"/>
                </a:moveTo>
                <a:lnTo>
                  <a:pt x="11301258" y="0"/>
                </a:lnTo>
                <a:lnTo>
                  <a:pt x="11301258" y="5452857"/>
                </a:lnTo>
                <a:lnTo>
                  <a:pt x="0" y="5452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493371" y="4831548"/>
            <a:ext cx="5915034" cy="558675"/>
            <a:chOff x="0" y="0"/>
            <a:chExt cx="1557869" cy="14714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57869" cy="147141"/>
            </a:xfrm>
            <a:custGeom>
              <a:avLst/>
              <a:gdLst/>
              <a:ahLst/>
              <a:cxnLst/>
              <a:rect r="r" b="b" t="t" l="l"/>
              <a:pathLst>
                <a:path h="147141" w="1557869">
                  <a:moveTo>
                    <a:pt x="0" y="0"/>
                  </a:moveTo>
                  <a:lnTo>
                    <a:pt x="1557869" y="0"/>
                  </a:lnTo>
                  <a:lnTo>
                    <a:pt x="1557869" y="147141"/>
                  </a:lnTo>
                  <a:lnTo>
                    <a:pt x="0" y="147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57869" cy="1852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197005" y="6700156"/>
            <a:ext cx="10433177" cy="1316481"/>
            <a:chOff x="0" y="0"/>
            <a:chExt cx="2747833" cy="34672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47832" cy="346728"/>
            </a:xfrm>
            <a:custGeom>
              <a:avLst/>
              <a:gdLst/>
              <a:ahLst/>
              <a:cxnLst/>
              <a:rect r="r" b="b" t="t" l="l"/>
              <a:pathLst>
                <a:path h="346728" w="2747832">
                  <a:moveTo>
                    <a:pt x="0" y="0"/>
                  </a:moveTo>
                  <a:lnTo>
                    <a:pt x="2747832" y="0"/>
                  </a:lnTo>
                  <a:lnTo>
                    <a:pt x="2747832" y="346728"/>
                  </a:lnTo>
                  <a:lnTo>
                    <a:pt x="0" y="3467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747833" cy="384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197005" y="6462509"/>
            <a:ext cx="537117" cy="237647"/>
            <a:chOff x="0" y="0"/>
            <a:chExt cx="141463" cy="6259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1463" cy="62590"/>
            </a:xfrm>
            <a:custGeom>
              <a:avLst/>
              <a:gdLst/>
              <a:ahLst/>
              <a:cxnLst/>
              <a:rect r="r" b="b" t="t" l="l"/>
              <a:pathLst>
                <a:path h="62590" w="141463">
                  <a:moveTo>
                    <a:pt x="0" y="0"/>
                  </a:moveTo>
                  <a:lnTo>
                    <a:pt x="141463" y="0"/>
                  </a:lnTo>
                  <a:lnTo>
                    <a:pt x="141463" y="62590"/>
                  </a:lnTo>
                  <a:lnTo>
                    <a:pt x="0" y="625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41463" cy="100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493371" y="6057698"/>
            <a:ext cx="1506663" cy="237647"/>
            <a:chOff x="0" y="0"/>
            <a:chExt cx="396817" cy="625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96817" cy="62590"/>
            </a:xfrm>
            <a:custGeom>
              <a:avLst/>
              <a:gdLst/>
              <a:ahLst/>
              <a:cxnLst/>
              <a:rect r="r" b="b" t="t" l="l"/>
              <a:pathLst>
                <a:path h="62590" w="396817">
                  <a:moveTo>
                    <a:pt x="0" y="0"/>
                  </a:moveTo>
                  <a:lnTo>
                    <a:pt x="396817" y="0"/>
                  </a:lnTo>
                  <a:lnTo>
                    <a:pt x="396817" y="62590"/>
                  </a:lnTo>
                  <a:lnTo>
                    <a:pt x="0" y="625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96817" cy="100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8318933" y="2146499"/>
            <a:ext cx="1045003" cy="1170573"/>
          </a:xfrm>
          <a:custGeom>
            <a:avLst/>
            <a:gdLst/>
            <a:ahLst/>
            <a:cxnLst/>
            <a:rect r="r" b="b" t="t" l="l"/>
            <a:pathLst>
              <a:path h="1170573" w="1045003">
                <a:moveTo>
                  <a:pt x="0" y="0"/>
                </a:moveTo>
                <a:lnTo>
                  <a:pt x="1045002" y="0"/>
                </a:lnTo>
                <a:lnTo>
                  <a:pt x="1045002" y="1170574"/>
                </a:lnTo>
                <a:lnTo>
                  <a:pt x="0" y="11705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81307" y="4890586"/>
            <a:ext cx="7288763" cy="392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1"/>
              </a:lnSpc>
            </a:pPr>
            <a:r>
              <a:rPr lang="en-US" sz="2287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ter sucesso nos estudos? I Minha Opinião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288309" y="6764445"/>
            <a:ext cx="10237411" cy="108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8"/>
              </a:lnSpc>
            </a:pPr>
            <a:r>
              <a:rPr lang="en-US" sz="2120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Eu entendo que essa é a sua opinião, mas eu discordo da maioria das coisas que você está falando no vídeo. A minha realidade é diferente, e eu acredito que suas dicas não funcionariam para pessoas como eu.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288309" y="6387512"/>
            <a:ext cx="563946" cy="340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10"/>
              </a:lnSpc>
            </a:pPr>
            <a:r>
              <a:rPr lang="en-US" sz="1936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Ju@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81307" y="6001752"/>
            <a:ext cx="1486380" cy="2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4"/>
              </a:lnSpc>
            </a:pPr>
            <a:r>
              <a:rPr lang="en-US" sz="1445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32 comentários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36506" y="3516070"/>
            <a:ext cx="6514083" cy="4807482"/>
          </a:xfrm>
          <a:custGeom>
            <a:avLst/>
            <a:gdLst/>
            <a:ahLst/>
            <a:cxnLst/>
            <a:rect r="r" b="b" t="t" l="l"/>
            <a:pathLst>
              <a:path h="4807482" w="6514083">
                <a:moveTo>
                  <a:pt x="0" y="0"/>
                </a:moveTo>
                <a:lnTo>
                  <a:pt x="6514083" y="0"/>
                </a:lnTo>
                <a:lnTo>
                  <a:pt x="6514083" y="4807483"/>
                </a:lnTo>
                <a:lnTo>
                  <a:pt x="0" y="48074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003368" y="4253567"/>
            <a:ext cx="3089654" cy="1044287"/>
            <a:chOff x="0" y="0"/>
            <a:chExt cx="813736" cy="2750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3736" cy="275039"/>
            </a:xfrm>
            <a:custGeom>
              <a:avLst/>
              <a:gdLst/>
              <a:ahLst/>
              <a:cxnLst/>
              <a:rect r="r" b="b" t="t" l="l"/>
              <a:pathLst>
                <a:path h="275039" w="813736">
                  <a:moveTo>
                    <a:pt x="0" y="0"/>
                  </a:moveTo>
                  <a:lnTo>
                    <a:pt x="813736" y="0"/>
                  </a:lnTo>
                  <a:lnTo>
                    <a:pt x="813736" y="275039"/>
                  </a:lnTo>
                  <a:lnTo>
                    <a:pt x="0" y="275039"/>
                  </a:ln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3736" cy="3131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003368" y="6602667"/>
            <a:ext cx="3089654" cy="377821"/>
            <a:chOff x="0" y="0"/>
            <a:chExt cx="813736" cy="995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3736" cy="99508"/>
            </a:xfrm>
            <a:custGeom>
              <a:avLst/>
              <a:gdLst/>
              <a:ahLst/>
              <a:cxnLst/>
              <a:rect r="r" b="b" t="t" l="l"/>
              <a:pathLst>
                <a:path h="99508" w="813736">
                  <a:moveTo>
                    <a:pt x="0" y="0"/>
                  </a:moveTo>
                  <a:lnTo>
                    <a:pt x="813736" y="0"/>
                  </a:lnTo>
                  <a:lnTo>
                    <a:pt x="813736" y="99508"/>
                  </a:lnTo>
                  <a:lnTo>
                    <a:pt x="0" y="99508"/>
                  </a:lnTo>
                  <a:close/>
                </a:path>
              </a:pathLst>
            </a:custGeom>
            <a:solidFill>
              <a:srgbClr val="F15A2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13736" cy="1376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283442" y="5367597"/>
            <a:ext cx="1125068" cy="272486"/>
            <a:chOff x="0" y="0"/>
            <a:chExt cx="296314" cy="7176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96314" cy="71766"/>
            </a:xfrm>
            <a:custGeom>
              <a:avLst/>
              <a:gdLst/>
              <a:ahLst/>
              <a:cxnLst/>
              <a:rect r="r" b="b" t="t" l="l"/>
              <a:pathLst>
                <a:path h="71766" w="296314">
                  <a:moveTo>
                    <a:pt x="0" y="0"/>
                  </a:moveTo>
                  <a:lnTo>
                    <a:pt x="296314" y="0"/>
                  </a:lnTo>
                  <a:lnTo>
                    <a:pt x="296314" y="71766"/>
                  </a:lnTo>
                  <a:lnTo>
                    <a:pt x="0" y="71766"/>
                  </a:ln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96314" cy="1098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4253328" y="2537998"/>
            <a:ext cx="1080438" cy="1167467"/>
          </a:xfrm>
          <a:custGeom>
            <a:avLst/>
            <a:gdLst/>
            <a:ahLst/>
            <a:cxnLst/>
            <a:rect r="r" b="b" t="t" l="l"/>
            <a:pathLst>
              <a:path h="1167467" w="1080438">
                <a:moveTo>
                  <a:pt x="0" y="0"/>
                </a:moveTo>
                <a:lnTo>
                  <a:pt x="1080438" y="0"/>
                </a:lnTo>
                <a:lnTo>
                  <a:pt x="1080438" y="1167468"/>
                </a:lnTo>
                <a:lnTo>
                  <a:pt x="0" y="11674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990021" y="2471783"/>
            <a:ext cx="6805795" cy="7270817"/>
            <a:chOff x="0" y="0"/>
            <a:chExt cx="1792473" cy="191494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92473" cy="1914948"/>
            </a:xfrm>
            <a:custGeom>
              <a:avLst/>
              <a:gdLst/>
              <a:ahLst/>
              <a:cxnLst/>
              <a:rect r="r" b="b" t="t" l="l"/>
              <a:pathLst>
                <a:path h="1914948" w="1792473">
                  <a:moveTo>
                    <a:pt x="0" y="0"/>
                  </a:moveTo>
                  <a:lnTo>
                    <a:pt x="1792473" y="0"/>
                  </a:lnTo>
                  <a:lnTo>
                    <a:pt x="1792473" y="1914948"/>
                  </a:lnTo>
                  <a:lnTo>
                    <a:pt x="0" y="1914948"/>
                  </a:ln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792473" cy="195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9144000" y="2537998"/>
            <a:ext cx="6495215" cy="2223878"/>
          </a:xfrm>
          <a:custGeom>
            <a:avLst/>
            <a:gdLst/>
            <a:ahLst/>
            <a:cxnLst/>
            <a:rect r="r" b="b" t="t" l="l"/>
            <a:pathLst>
              <a:path h="2223878" w="6495215">
                <a:moveTo>
                  <a:pt x="0" y="0"/>
                </a:moveTo>
                <a:lnTo>
                  <a:pt x="6495215" y="0"/>
                </a:lnTo>
                <a:lnTo>
                  <a:pt x="6495215" y="2223878"/>
                </a:lnTo>
                <a:lnTo>
                  <a:pt x="0" y="22238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9532" t="-47303" r="0" b="-124381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144000" y="2537998"/>
            <a:ext cx="598233" cy="598233"/>
          </a:xfrm>
          <a:custGeom>
            <a:avLst/>
            <a:gdLst/>
            <a:ahLst/>
            <a:cxnLst/>
            <a:rect r="r" b="b" t="t" l="l"/>
            <a:pathLst>
              <a:path h="598233" w="598233">
                <a:moveTo>
                  <a:pt x="0" y="0"/>
                </a:moveTo>
                <a:lnTo>
                  <a:pt x="598233" y="0"/>
                </a:lnTo>
                <a:lnTo>
                  <a:pt x="598233" y="598233"/>
                </a:lnTo>
                <a:lnTo>
                  <a:pt x="0" y="5982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391608" y="1683236"/>
            <a:ext cx="1088842" cy="1153879"/>
          </a:xfrm>
          <a:custGeom>
            <a:avLst/>
            <a:gdLst/>
            <a:ahLst/>
            <a:cxnLst/>
            <a:rect r="r" b="b" t="t" l="l"/>
            <a:pathLst>
              <a:path h="1153879" w="1088842">
                <a:moveTo>
                  <a:pt x="0" y="0"/>
                </a:moveTo>
                <a:lnTo>
                  <a:pt x="1088842" y="0"/>
                </a:lnTo>
                <a:lnTo>
                  <a:pt x="1088842" y="1153879"/>
                </a:lnTo>
                <a:lnTo>
                  <a:pt x="0" y="11538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003368" y="4224992"/>
            <a:ext cx="2893553" cy="1130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1"/>
              </a:lnSpc>
            </a:pPr>
            <a:r>
              <a:rPr lang="en-US" sz="1636">
                <a:solidFill>
                  <a:srgbClr val="1F1A17"/>
                </a:solidFill>
                <a:latin typeface="More Sugar"/>
                <a:ea typeface="More Sugar"/>
                <a:cs typeface="More Sugar"/>
                <a:sym typeface="More Sugar"/>
              </a:rPr>
              <a:t>NÓS PERDEMOS POR SUA CULPA! VOCÊ FEZ TUDO ERRADO!! É UMA PÉSSIMA JOGADORA!!!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83442" y="5386248"/>
            <a:ext cx="1232740" cy="206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0"/>
              </a:lnSpc>
            </a:pPr>
            <a:r>
              <a:rPr lang="en-US" sz="1193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CHOROLIVRE88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003368" y="6649183"/>
            <a:ext cx="3211716" cy="246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7"/>
              </a:lnSpc>
            </a:pPr>
            <a:r>
              <a:rPr lang="en-US" sz="1398">
                <a:solidFill>
                  <a:srgbClr val="1F1A17"/>
                </a:solidFill>
                <a:latin typeface="More Sugar"/>
                <a:ea typeface="More Sugar"/>
                <a:cs typeface="More Sugar"/>
                <a:sym typeface="More Sugar"/>
              </a:rPr>
              <a:t>MAS EU SÓ FIZ O QUE VOCÊ PEDIU!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144000" y="4743263"/>
            <a:ext cx="6924982" cy="885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2560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Jovem Iniciativa: Menino Cria Projeto de Ajuda a Pessoas Carentes na Igreja Local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144000" y="6419613"/>
            <a:ext cx="6495215" cy="3322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68"/>
              </a:lnSpc>
            </a:pPr>
            <a:r>
              <a:rPr lang="en-US" sz="1906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Com espírito solidário, Gabriel, de 12 anos, transforma sua comunidade ao fundar o projeto "Mãos Que Ajudam".</a:t>
            </a:r>
          </a:p>
          <a:p>
            <a:pPr algn="l">
              <a:lnSpc>
                <a:spcPts val="2668"/>
              </a:lnSpc>
            </a:pPr>
          </a:p>
          <a:p>
            <a:pPr algn="l">
              <a:lnSpc>
                <a:spcPts val="2668"/>
              </a:lnSpc>
            </a:pPr>
            <a:r>
              <a:rPr lang="en-US" sz="1906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Com apenas 12 anos, o estudante Gabriel Silva tem demonstrado que a idade não é um obstáculo para fazer a diferença na comunidade. Recentemente, o jovem fundou o projeto "Mãos Que Ajudam", uma iniciativa que busca apoiar pessoas carentes da sua comunidade local, através da igreja onde frequenta. 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144000" y="5844324"/>
            <a:ext cx="1562300" cy="367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3"/>
              </a:lnSpc>
            </a:pPr>
            <a:r>
              <a:rPr lang="en-US" sz="2202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12 março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32360" y="3814114"/>
            <a:ext cx="5818148" cy="5174387"/>
          </a:xfrm>
          <a:custGeom>
            <a:avLst/>
            <a:gdLst/>
            <a:ahLst/>
            <a:cxnLst/>
            <a:rect r="r" b="b" t="t" l="l"/>
            <a:pathLst>
              <a:path h="5174387" w="5818148">
                <a:moveTo>
                  <a:pt x="0" y="0"/>
                </a:moveTo>
                <a:lnTo>
                  <a:pt x="5818148" y="0"/>
                </a:lnTo>
                <a:lnTo>
                  <a:pt x="5818148" y="5174387"/>
                </a:lnTo>
                <a:lnTo>
                  <a:pt x="0" y="51743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278420" y="3814114"/>
            <a:ext cx="5472088" cy="664138"/>
            <a:chOff x="0" y="0"/>
            <a:chExt cx="1441208" cy="1749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41208" cy="174917"/>
            </a:xfrm>
            <a:custGeom>
              <a:avLst/>
              <a:gdLst/>
              <a:ahLst/>
              <a:cxnLst/>
              <a:rect r="r" b="b" t="t" l="l"/>
              <a:pathLst>
                <a:path h="174917" w="1441208">
                  <a:moveTo>
                    <a:pt x="0" y="0"/>
                  </a:moveTo>
                  <a:lnTo>
                    <a:pt x="1441208" y="0"/>
                  </a:lnTo>
                  <a:lnTo>
                    <a:pt x="1441208" y="174917"/>
                  </a:lnTo>
                  <a:lnTo>
                    <a:pt x="0" y="174917"/>
                  </a:lnTo>
                  <a:close/>
                </a:path>
              </a:pathLst>
            </a:custGeom>
            <a:solidFill>
              <a:srgbClr val="05AFE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441208" cy="213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28284" y="3847310"/>
            <a:ext cx="621842" cy="597746"/>
          </a:xfrm>
          <a:custGeom>
            <a:avLst/>
            <a:gdLst/>
            <a:ahLst/>
            <a:cxnLst/>
            <a:rect r="r" b="b" t="t" l="l"/>
            <a:pathLst>
              <a:path h="597746" w="621842">
                <a:moveTo>
                  <a:pt x="0" y="0"/>
                </a:moveTo>
                <a:lnTo>
                  <a:pt x="621842" y="0"/>
                </a:lnTo>
                <a:lnTo>
                  <a:pt x="621842" y="597746"/>
                </a:lnTo>
                <a:lnTo>
                  <a:pt x="0" y="597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505337" y="3038970"/>
            <a:ext cx="3994103" cy="5949531"/>
            <a:chOff x="0" y="0"/>
            <a:chExt cx="5325471" cy="793270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25471" cy="7932708"/>
            </a:xfrm>
            <a:custGeom>
              <a:avLst/>
              <a:gdLst/>
              <a:ahLst/>
              <a:cxnLst/>
              <a:rect r="r" b="b" t="t" l="l"/>
              <a:pathLst>
                <a:path h="7932708" w="5325471">
                  <a:moveTo>
                    <a:pt x="0" y="0"/>
                  </a:moveTo>
                  <a:lnTo>
                    <a:pt x="5325471" y="0"/>
                  </a:lnTo>
                  <a:lnTo>
                    <a:pt x="5325471" y="7932708"/>
                  </a:lnTo>
                  <a:lnTo>
                    <a:pt x="0" y="793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240" b="0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907430" y="0"/>
              <a:ext cx="1084611" cy="1084611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42615" t="0" r="-7384" b="0"/>
                </a:stretch>
              </a:blipFill>
            </p:spPr>
          </p:sp>
        </p:grpSp>
        <p:grpSp>
          <p:nvGrpSpPr>
            <p:cNvPr name="Group 14" id="14"/>
            <p:cNvGrpSpPr/>
            <p:nvPr/>
          </p:nvGrpSpPr>
          <p:grpSpPr>
            <a:xfrm rot="0">
              <a:off x="2231966" y="108347"/>
              <a:ext cx="2545352" cy="876782"/>
              <a:chOff x="0" y="0"/>
              <a:chExt cx="502786" cy="17319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02786" cy="173191"/>
              </a:xfrm>
              <a:custGeom>
                <a:avLst/>
                <a:gdLst/>
                <a:ahLst/>
                <a:cxnLst/>
                <a:rect r="r" b="b" t="t" l="l"/>
                <a:pathLst>
                  <a:path h="173191" w="502786">
                    <a:moveTo>
                      <a:pt x="0" y="0"/>
                    </a:moveTo>
                    <a:lnTo>
                      <a:pt x="502786" y="0"/>
                    </a:lnTo>
                    <a:lnTo>
                      <a:pt x="502786" y="173191"/>
                    </a:lnTo>
                    <a:lnTo>
                      <a:pt x="0" y="173191"/>
                    </a:lnTo>
                    <a:close/>
                  </a:path>
                </a:pathLst>
              </a:custGeom>
              <a:solidFill>
                <a:srgbClr val="27A951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502786" cy="2112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28625" y="1480652"/>
              <a:ext cx="3502597" cy="876782"/>
              <a:chOff x="0" y="0"/>
              <a:chExt cx="691871" cy="17319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691871" cy="173191"/>
              </a:xfrm>
              <a:custGeom>
                <a:avLst/>
                <a:gdLst/>
                <a:ahLst/>
                <a:cxnLst/>
                <a:rect r="r" b="b" t="t" l="l"/>
                <a:pathLst>
                  <a:path h="173191" w="691871">
                    <a:moveTo>
                      <a:pt x="0" y="0"/>
                    </a:moveTo>
                    <a:lnTo>
                      <a:pt x="691871" y="0"/>
                    </a:lnTo>
                    <a:lnTo>
                      <a:pt x="691871" y="173191"/>
                    </a:lnTo>
                    <a:lnTo>
                      <a:pt x="0" y="173191"/>
                    </a:lnTo>
                    <a:close/>
                  </a:path>
                </a:pathLst>
              </a:custGeom>
              <a:solidFill>
                <a:srgbClr val="ECECEC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691871" cy="2112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116427" y="3500462"/>
              <a:ext cx="3178845" cy="1578245"/>
              <a:chOff x="0" y="0"/>
              <a:chExt cx="627920" cy="311752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27920" cy="311752"/>
              </a:xfrm>
              <a:custGeom>
                <a:avLst/>
                <a:gdLst/>
                <a:ahLst/>
                <a:cxnLst/>
                <a:rect r="r" b="b" t="t" l="l"/>
                <a:pathLst>
                  <a:path h="311752" w="627920">
                    <a:moveTo>
                      <a:pt x="0" y="0"/>
                    </a:moveTo>
                    <a:lnTo>
                      <a:pt x="627920" y="0"/>
                    </a:lnTo>
                    <a:lnTo>
                      <a:pt x="627920" y="311752"/>
                    </a:lnTo>
                    <a:lnTo>
                      <a:pt x="0" y="311752"/>
                    </a:lnTo>
                    <a:close/>
                  </a:path>
                </a:pathLst>
              </a:custGeom>
              <a:solidFill>
                <a:srgbClr val="D7F4D7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627920" cy="3498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49286" y="6468192"/>
              <a:ext cx="3304748" cy="517057"/>
              <a:chOff x="0" y="0"/>
              <a:chExt cx="652790" cy="102135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652790" cy="102135"/>
              </a:xfrm>
              <a:custGeom>
                <a:avLst/>
                <a:gdLst/>
                <a:ahLst/>
                <a:cxnLst/>
                <a:rect r="r" b="b" t="t" l="l"/>
                <a:pathLst>
                  <a:path h="102135" w="652790">
                    <a:moveTo>
                      <a:pt x="0" y="0"/>
                    </a:moveTo>
                    <a:lnTo>
                      <a:pt x="652790" y="0"/>
                    </a:lnTo>
                    <a:lnTo>
                      <a:pt x="652790" y="102135"/>
                    </a:lnTo>
                    <a:lnTo>
                      <a:pt x="0" y="102135"/>
                    </a:lnTo>
                    <a:close/>
                  </a:path>
                </a:pathLst>
              </a:custGeom>
              <a:solidFill>
                <a:srgbClr val="ECECEC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652790" cy="1402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2468527" y="129956"/>
              <a:ext cx="1562695" cy="7514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67"/>
                </a:lnSpc>
              </a:pPr>
              <a:r>
                <a:rPr lang="en-US" sz="3405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Fábio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528625" y="1572698"/>
              <a:ext cx="3523258" cy="6641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Você viu o gol que o meu time</a:t>
              </a:r>
            </a:p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fez ontem? Foi Incrível!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1116427" y="3866837"/>
              <a:ext cx="3858740" cy="10070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Sim, foi demais! Não sabia que</a:t>
              </a:r>
            </a:p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você gostava tanto de futebol. </a:t>
              </a:r>
            </a:p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Você nem deve conseguir jogar!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549286" y="6439617"/>
              <a:ext cx="3016448" cy="6641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Por que você acha que eu</a:t>
              </a:r>
            </a:p>
            <a:p>
              <a:pPr algn="l">
                <a:lnSpc>
                  <a:spcPts val="2077"/>
                </a:lnSpc>
              </a:pPr>
              <a:r>
                <a:rPr lang="en-US" sz="1484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não gostaria de futebol?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116427" y="3452837"/>
              <a:ext cx="961987" cy="4425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4"/>
                </a:lnSpc>
              </a:pPr>
              <a:r>
                <a:rPr lang="en-US" sz="2002" b="true">
                  <a:solidFill>
                    <a:srgbClr val="27181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Lucas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6813009" y="5381573"/>
            <a:ext cx="4402910" cy="2039470"/>
            <a:chOff x="0" y="0"/>
            <a:chExt cx="1159614" cy="53714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159614" cy="537144"/>
            </a:xfrm>
            <a:custGeom>
              <a:avLst/>
              <a:gdLst/>
              <a:ahLst/>
              <a:cxnLst/>
              <a:rect r="r" b="b" t="t" l="l"/>
              <a:pathLst>
                <a:path h="537144" w="1159614">
                  <a:moveTo>
                    <a:pt x="0" y="0"/>
                  </a:moveTo>
                  <a:lnTo>
                    <a:pt x="1159614" y="0"/>
                  </a:lnTo>
                  <a:lnTo>
                    <a:pt x="1159614" y="537144"/>
                  </a:lnTo>
                  <a:lnTo>
                    <a:pt x="0" y="537144"/>
                  </a:lnTo>
                  <a:close/>
                </a:path>
              </a:pathLst>
            </a:custGeom>
            <a:solidFill>
              <a:srgbClr val="E6E6E6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159614" cy="5752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6860672" y="8277907"/>
            <a:ext cx="4402910" cy="373499"/>
            <a:chOff x="0" y="0"/>
            <a:chExt cx="1159614" cy="9837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59614" cy="98370"/>
            </a:xfrm>
            <a:custGeom>
              <a:avLst/>
              <a:gdLst/>
              <a:ahLst/>
              <a:cxnLst/>
              <a:rect r="r" b="b" t="t" l="l"/>
              <a:pathLst>
                <a:path h="98370" w="1159614">
                  <a:moveTo>
                    <a:pt x="0" y="0"/>
                  </a:moveTo>
                  <a:lnTo>
                    <a:pt x="1159614" y="0"/>
                  </a:lnTo>
                  <a:lnTo>
                    <a:pt x="1159614" y="98370"/>
                  </a:lnTo>
                  <a:lnTo>
                    <a:pt x="0" y="98370"/>
                  </a:lnTo>
                  <a:close/>
                </a:path>
              </a:pathLst>
            </a:custGeom>
            <a:solidFill>
              <a:srgbClr val="E6E6E6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159614" cy="1364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2179133" y="2876544"/>
            <a:ext cx="4280500" cy="6458778"/>
            <a:chOff x="0" y="0"/>
            <a:chExt cx="1127375" cy="17010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127375" cy="1701077"/>
            </a:xfrm>
            <a:custGeom>
              <a:avLst/>
              <a:gdLst/>
              <a:ahLst/>
              <a:cxnLst/>
              <a:rect r="r" b="b" t="t" l="l"/>
              <a:pathLst>
                <a:path h="1701077" w="1127375">
                  <a:moveTo>
                    <a:pt x="47025" y="0"/>
                  </a:moveTo>
                  <a:lnTo>
                    <a:pt x="1080350" y="0"/>
                  </a:lnTo>
                  <a:cubicBezTo>
                    <a:pt x="1106321" y="0"/>
                    <a:pt x="1127375" y="21054"/>
                    <a:pt x="1127375" y="47025"/>
                  </a:cubicBezTo>
                  <a:lnTo>
                    <a:pt x="1127375" y="1654053"/>
                  </a:lnTo>
                  <a:cubicBezTo>
                    <a:pt x="1127375" y="1666524"/>
                    <a:pt x="1122420" y="1678485"/>
                    <a:pt x="1113601" y="1687304"/>
                  </a:cubicBezTo>
                  <a:cubicBezTo>
                    <a:pt x="1104782" y="1696123"/>
                    <a:pt x="1092821" y="1701077"/>
                    <a:pt x="1080350" y="1701077"/>
                  </a:cubicBezTo>
                  <a:lnTo>
                    <a:pt x="47025" y="1701077"/>
                  </a:lnTo>
                  <a:cubicBezTo>
                    <a:pt x="21054" y="1701077"/>
                    <a:pt x="0" y="1680024"/>
                    <a:pt x="0" y="1654053"/>
                  </a:cubicBezTo>
                  <a:lnTo>
                    <a:pt x="0" y="47025"/>
                  </a:lnTo>
                  <a:cubicBezTo>
                    <a:pt x="0" y="21054"/>
                    <a:pt x="21054" y="0"/>
                    <a:pt x="47025" y="0"/>
                  </a:cubicBezTo>
                  <a:close/>
                </a:path>
              </a:pathLst>
            </a:custGeom>
            <a:solidFill>
              <a:srgbClr val="E6E6E6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1127375" cy="17391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2360108" y="3038970"/>
            <a:ext cx="3909493" cy="2606328"/>
          </a:xfrm>
          <a:custGeom>
            <a:avLst/>
            <a:gdLst/>
            <a:ahLst/>
            <a:cxnLst/>
            <a:rect r="r" b="b" t="t" l="l"/>
            <a:pathLst>
              <a:path h="2606328" w="3909493">
                <a:moveTo>
                  <a:pt x="0" y="0"/>
                </a:moveTo>
                <a:lnTo>
                  <a:pt x="3909493" y="0"/>
                </a:lnTo>
                <a:lnTo>
                  <a:pt x="3909493" y="2606328"/>
                </a:lnTo>
                <a:lnTo>
                  <a:pt x="0" y="26063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3868999" y="3896279"/>
            <a:ext cx="891711" cy="891711"/>
          </a:xfrm>
          <a:custGeom>
            <a:avLst/>
            <a:gdLst/>
            <a:ahLst/>
            <a:cxnLst/>
            <a:rect r="r" b="b" t="t" l="l"/>
            <a:pathLst>
              <a:path h="891711" w="891711">
                <a:moveTo>
                  <a:pt x="0" y="0"/>
                </a:moveTo>
                <a:lnTo>
                  <a:pt x="891711" y="0"/>
                </a:lnTo>
                <a:lnTo>
                  <a:pt x="891711" y="891711"/>
                </a:lnTo>
                <a:lnTo>
                  <a:pt x="0" y="8917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5846367" y="3096686"/>
            <a:ext cx="228883" cy="799592"/>
          </a:xfrm>
          <a:custGeom>
            <a:avLst/>
            <a:gdLst/>
            <a:ahLst/>
            <a:cxnLst/>
            <a:rect r="r" b="b" t="t" l="l"/>
            <a:pathLst>
              <a:path h="799592" w="228883">
                <a:moveTo>
                  <a:pt x="0" y="0"/>
                </a:moveTo>
                <a:lnTo>
                  <a:pt x="228883" y="0"/>
                </a:lnTo>
                <a:lnTo>
                  <a:pt x="228883" y="799593"/>
                </a:lnTo>
                <a:lnTo>
                  <a:pt x="0" y="7995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12415532" y="6414814"/>
            <a:ext cx="458766" cy="458766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B5B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77"/>
                </a:lnSpc>
              </a:pPr>
            </a:p>
          </p:txBody>
        </p:sp>
      </p:grpSp>
      <p:sp>
        <p:nvSpPr>
          <p:cNvPr name="AutoShape 46" id="46"/>
          <p:cNvSpPr/>
          <p:nvPr/>
        </p:nvSpPr>
        <p:spPr>
          <a:xfrm>
            <a:off x="12415532" y="7302741"/>
            <a:ext cx="385406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7" id="47"/>
          <p:cNvGrpSpPr/>
          <p:nvPr/>
        </p:nvGrpSpPr>
        <p:grpSpPr>
          <a:xfrm rot="0">
            <a:off x="12415532" y="7440853"/>
            <a:ext cx="458766" cy="458766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B5B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77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2392853" y="7421042"/>
            <a:ext cx="504125" cy="504125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4976" t="0" r="-24976" b="0"/>
              </a:stretch>
            </a:blipFill>
          </p:spPr>
        </p:sp>
      </p:grpSp>
      <p:sp>
        <p:nvSpPr>
          <p:cNvPr name="Freeform 52" id="52"/>
          <p:cNvSpPr/>
          <p:nvPr/>
        </p:nvSpPr>
        <p:spPr>
          <a:xfrm flipH="false" flipV="false" rot="0">
            <a:off x="3094814" y="1948321"/>
            <a:ext cx="815148" cy="928223"/>
          </a:xfrm>
          <a:custGeom>
            <a:avLst/>
            <a:gdLst/>
            <a:ahLst/>
            <a:cxnLst/>
            <a:rect r="r" b="b" t="t" l="l"/>
            <a:pathLst>
              <a:path h="928223" w="815148">
                <a:moveTo>
                  <a:pt x="0" y="0"/>
                </a:moveTo>
                <a:lnTo>
                  <a:pt x="815149" y="0"/>
                </a:lnTo>
                <a:lnTo>
                  <a:pt x="815149" y="928223"/>
                </a:lnTo>
                <a:lnTo>
                  <a:pt x="0" y="92822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8222947" y="2628113"/>
            <a:ext cx="839179" cy="932422"/>
          </a:xfrm>
          <a:custGeom>
            <a:avLst/>
            <a:gdLst/>
            <a:ahLst/>
            <a:cxnLst/>
            <a:rect r="r" b="b" t="t" l="l"/>
            <a:pathLst>
              <a:path h="932422" w="839179">
                <a:moveTo>
                  <a:pt x="0" y="0"/>
                </a:moveTo>
                <a:lnTo>
                  <a:pt x="839179" y="0"/>
                </a:lnTo>
                <a:lnTo>
                  <a:pt x="839179" y="932421"/>
                </a:lnTo>
                <a:lnTo>
                  <a:pt x="0" y="93242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3993303" y="1851526"/>
            <a:ext cx="784667" cy="891667"/>
          </a:xfrm>
          <a:custGeom>
            <a:avLst/>
            <a:gdLst/>
            <a:ahLst/>
            <a:cxnLst/>
            <a:rect r="r" b="b" t="t" l="l"/>
            <a:pathLst>
              <a:path h="891667" w="784667">
                <a:moveTo>
                  <a:pt x="0" y="0"/>
                </a:moveTo>
                <a:lnTo>
                  <a:pt x="784667" y="0"/>
                </a:lnTo>
                <a:lnTo>
                  <a:pt x="784667" y="891668"/>
                </a:lnTo>
                <a:lnTo>
                  <a:pt x="0" y="8916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5" id="55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6393980" y="3958096"/>
            <a:ext cx="799534" cy="335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1"/>
              </a:lnSpc>
            </a:pPr>
            <a:r>
              <a:rPr lang="en-US" sz="1943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Voltar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7800644" y="3929160"/>
            <a:ext cx="2427639" cy="392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1"/>
              </a:lnSpc>
            </a:pPr>
            <a:r>
              <a:rPr lang="en-US" sz="2287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Grupo Unicórnio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6999305" y="5425174"/>
            <a:ext cx="4125642" cy="1729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5"/>
              </a:lnSpc>
            </a:pPr>
            <a:r>
              <a:rPr lang="en-US" sz="1667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ENVIE ESSE LINK para 5 pessoas para receber um presente surpresa do GRUPO UNICÓRNIO. Se essas pessoas não compartilharem esse LINK em até 1 HORA elas não merecem estar no nosso grupo secreto!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6951643" y="8287817"/>
            <a:ext cx="4125642" cy="284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5"/>
              </a:lnSpc>
            </a:pPr>
            <a:r>
              <a:rPr lang="en-US" sz="1667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É melhor você compartilhar hein!!!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2962500" y="6480668"/>
            <a:ext cx="2587559" cy="298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1787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Canal Faça em Casa!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2962500" y="6870336"/>
            <a:ext cx="1798210" cy="284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5"/>
              </a:lnSpc>
            </a:pPr>
            <a:r>
              <a:rPr lang="en-US" sz="1667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Comentários 32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2415532" y="5749182"/>
            <a:ext cx="3854069" cy="613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1787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Aprenda ECONOMIZAR o Material da Escola!!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2962500" y="7543663"/>
            <a:ext cx="2061606" cy="234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3"/>
              </a:lnSpc>
            </a:pPr>
            <a:r>
              <a:rPr lang="en-US" sz="1424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VidaLoKA981@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2962500" y="7788573"/>
            <a:ext cx="3307101" cy="1151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5"/>
              </a:lnSpc>
            </a:pPr>
            <a:r>
              <a:rPr lang="en-US" sz="1667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HAHAHA! Não Acredito que tenha gente tão pobre aqui que precisa economizar material da escola!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83180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Quando usamos a internet, precisamos ser respeitosos com as outras pessoas, assim como fazemos pessoalmente. Isso inclui não ofender ou fazer os outros se sentirem mal.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534509"/>
            <a:ext cx="12406443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Nossas ações na internet podem afetar como somos vistos pelos outros. Isso vale para amigos, professores e até mesmo para conseguir um trabalho ou uma oportunidade no futuro.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DAGYhoiBKyA</dc:identifier>
  <dcterms:modified xsi:type="dcterms:W3CDTF">2011-08-01T06:04:30Z</dcterms:modified>
  <cp:revision>1</cp:revision>
  <dc:title>Intervenção #30 - LevelUP! Respeito nas Redes</dc:title>
</cp:coreProperties>
</file>