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lacial Indifference Bold" charset="1" panose="00000800000000000000"/>
      <p:regular r:id="rId12"/>
    </p:embeddedFont>
    <p:embeddedFont>
      <p:font typeface="Nourd Bold" charset="1" panose="00000800000000000000"/>
      <p:regular r:id="rId13"/>
    </p:embeddedFont>
    <p:embeddedFont>
      <p:font typeface="Glacial Indifference" charset="1" panose="00000000000000000000"/>
      <p:regular r:id="rId14"/>
    </p:embeddedFont>
    <p:embeddedFont>
      <p:font typeface="Open Sans Bold" charset="1" panose="020B0806030504020204"/>
      <p:regular r:id="rId15"/>
    </p:embeddedFont>
    <p:embeddedFont>
      <p:font typeface="Open Sans" charset="1" panose="020B06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svg" Type="http://schemas.openxmlformats.org/officeDocument/2006/relationships/image"/><Relationship Id="rId15" Target="../media/image26.png" Type="http://schemas.openxmlformats.org/officeDocument/2006/relationships/image"/><Relationship Id="rId16" Target="../media/image27.pn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19" Target="../media/image30.png" Type="http://schemas.openxmlformats.org/officeDocument/2006/relationships/image"/><Relationship Id="rId2" Target="../media/image1.png" Type="http://schemas.openxmlformats.org/officeDocument/2006/relationships/image"/><Relationship Id="rId20" Target="../media/image31.svg" Type="http://schemas.openxmlformats.org/officeDocument/2006/relationships/image"/><Relationship Id="rId21" Target="../media/image32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63960" y="5757426"/>
            <a:ext cx="3793518" cy="4529574"/>
          </a:xfrm>
          <a:custGeom>
            <a:avLst/>
            <a:gdLst/>
            <a:ahLst/>
            <a:cxnLst/>
            <a:rect r="r" b="b" t="t" l="l"/>
            <a:pathLst>
              <a:path h="4529574" w="3793518">
                <a:moveTo>
                  <a:pt x="0" y="0"/>
                </a:moveTo>
                <a:lnTo>
                  <a:pt x="3793518" y="0"/>
                </a:lnTo>
                <a:lnTo>
                  <a:pt x="3793518" y="4529574"/>
                </a:lnTo>
                <a:lnTo>
                  <a:pt x="0" y="45295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851013">
            <a:off x="13341747" y="2800906"/>
            <a:ext cx="3087347" cy="4571026"/>
          </a:xfrm>
          <a:custGeom>
            <a:avLst/>
            <a:gdLst/>
            <a:ahLst/>
            <a:cxnLst/>
            <a:rect r="r" b="b" t="t" l="l"/>
            <a:pathLst>
              <a:path h="4571026" w="3087347">
                <a:moveTo>
                  <a:pt x="0" y="0"/>
                </a:moveTo>
                <a:lnTo>
                  <a:pt x="3087347" y="0"/>
                </a:lnTo>
                <a:lnTo>
                  <a:pt x="3087347" y="4571026"/>
                </a:lnTo>
                <a:lnTo>
                  <a:pt x="0" y="45710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30254" y="3946572"/>
            <a:ext cx="8677313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Roleta das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43548" y="5080239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Emoções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3085185" y="2029990"/>
            <a:ext cx="4516075" cy="5246370"/>
            <a:chOff x="0" y="0"/>
            <a:chExt cx="546608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39410" cy="6348730"/>
            </a:xfrm>
            <a:custGeom>
              <a:avLst/>
              <a:gdLst/>
              <a:ahLst/>
              <a:cxnLst/>
              <a:rect r="r" b="b" t="t" l="l"/>
              <a:pathLst>
                <a:path h="6348730" w="543941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7650" y="294640"/>
              <a:ext cx="4889500" cy="4693920"/>
            </a:xfrm>
            <a:custGeom>
              <a:avLst/>
              <a:gdLst/>
              <a:ahLst/>
              <a:cxnLst/>
              <a:rect r="r" b="b" t="t" l="l"/>
              <a:pathLst>
                <a:path h="4693920" w="488950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270" y="6350"/>
              <a:ext cx="5457190" cy="6342380"/>
            </a:xfrm>
            <a:custGeom>
              <a:avLst/>
              <a:gdLst/>
              <a:ahLst/>
              <a:cxnLst/>
              <a:rect r="r" b="b" t="t" l="l"/>
              <a:pathLst>
                <a:path h="6342380" w="545719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620" y="0"/>
              <a:ext cx="5458460" cy="6344920"/>
            </a:xfrm>
            <a:custGeom>
              <a:avLst/>
              <a:gdLst/>
              <a:ahLst/>
              <a:cxnLst/>
              <a:rect r="r" b="b" t="t" l="l"/>
              <a:pathLst>
                <a:path h="6344920" w="545846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1613837" y="4420886"/>
            <a:ext cx="2469147" cy="5441647"/>
          </a:xfrm>
          <a:custGeom>
            <a:avLst/>
            <a:gdLst/>
            <a:ahLst/>
            <a:cxnLst/>
            <a:rect r="r" b="b" t="t" l="l"/>
            <a:pathLst>
              <a:path h="5441647" w="2469147">
                <a:moveTo>
                  <a:pt x="0" y="0"/>
                </a:moveTo>
                <a:lnTo>
                  <a:pt x="2469147" y="0"/>
                </a:lnTo>
                <a:lnTo>
                  <a:pt x="2469147" y="5441648"/>
                </a:lnTo>
                <a:lnTo>
                  <a:pt x="0" y="54416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37500" y="2029990"/>
            <a:ext cx="3173540" cy="4114800"/>
          </a:xfrm>
          <a:custGeom>
            <a:avLst/>
            <a:gdLst/>
            <a:ahLst/>
            <a:cxnLst/>
            <a:rect r="r" b="b" t="t" l="l"/>
            <a:pathLst>
              <a:path h="4114800" w="3173540">
                <a:moveTo>
                  <a:pt x="0" y="0"/>
                </a:moveTo>
                <a:lnTo>
                  <a:pt x="3173539" y="0"/>
                </a:lnTo>
                <a:lnTo>
                  <a:pt x="31735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8894" y="1963315"/>
            <a:ext cx="10952524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Laura 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estava super animada ao postar um vídeo de Bolinha, seu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cachorrinho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, tentando pegar uma bolha de sabão no ar. Ela adorava compartilhar esses momentos fofos com os amigos e familiares na rede social. Logo, começaram a chegar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comentários carinhosos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, como “Que fofura!” e “Bolinha é muito esperto!”.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28894" y="5681059"/>
            <a:ext cx="9690632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Mas, entre as mensagens,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apareceu um comentário diferente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: “Seu cachorro é feio e bobo.” Laura ficou chateada e não entendia por que alguém diria algo assim sobre Bolinha, que ela achava o cachorro mais lindo do mundo. Ela sentiu vontade de apagar o vídeo.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457899"/>
            <a:ext cx="15723670" cy="4284700"/>
          </a:xfrm>
          <a:custGeom>
            <a:avLst/>
            <a:gdLst/>
            <a:ahLst/>
            <a:cxnLst/>
            <a:rect r="r" b="b" t="t" l="l"/>
            <a:pathLst>
              <a:path h="4284700" w="15723670">
                <a:moveTo>
                  <a:pt x="0" y="0"/>
                </a:moveTo>
                <a:lnTo>
                  <a:pt x="15723670" y="0"/>
                </a:lnTo>
                <a:lnTo>
                  <a:pt x="15723670" y="4284701"/>
                </a:lnTo>
                <a:lnTo>
                  <a:pt x="0" y="42847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76141" y="5143500"/>
            <a:ext cx="1087266" cy="853504"/>
          </a:xfrm>
          <a:custGeom>
            <a:avLst/>
            <a:gdLst/>
            <a:ahLst/>
            <a:cxnLst/>
            <a:rect r="r" b="b" t="t" l="l"/>
            <a:pathLst>
              <a:path h="853504" w="1087266">
                <a:moveTo>
                  <a:pt x="0" y="0"/>
                </a:moveTo>
                <a:lnTo>
                  <a:pt x="1087265" y="0"/>
                </a:lnTo>
                <a:lnTo>
                  <a:pt x="1087265" y="853504"/>
                </a:lnTo>
                <a:lnTo>
                  <a:pt x="0" y="8535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566593" y="2294581"/>
            <a:ext cx="6846856" cy="6597461"/>
            <a:chOff x="0" y="0"/>
            <a:chExt cx="9129141" cy="879661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379133" y="0"/>
              <a:ext cx="8750007" cy="8796615"/>
              <a:chOff x="0" y="0"/>
              <a:chExt cx="898592" cy="90337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98592" cy="903378"/>
              </a:xfrm>
              <a:custGeom>
                <a:avLst/>
                <a:gdLst/>
                <a:ahLst/>
                <a:cxnLst/>
                <a:rect r="r" b="b" t="t" l="l"/>
                <a:pathLst>
                  <a:path h="903378" w="898592">
                    <a:moveTo>
                      <a:pt x="449296" y="0"/>
                    </a:moveTo>
                    <a:cubicBezTo>
                      <a:pt x="201157" y="0"/>
                      <a:pt x="0" y="202228"/>
                      <a:pt x="0" y="451689"/>
                    </a:cubicBezTo>
                    <a:cubicBezTo>
                      <a:pt x="0" y="701150"/>
                      <a:pt x="201157" y="903378"/>
                      <a:pt x="449296" y="903378"/>
                    </a:cubicBezTo>
                    <a:cubicBezTo>
                      <a:pt x="697435" y="903378"/>
                      <a:pt x="898592" y="701150"/>
                      <a:pt x="898592" y="451689"/>
                    </a:cubicBezTo>
                    <a:cubicBezTo>
                      <a:pt x="898592" y="202228"/>
                      <a:pt x="697435" y="0"/>
                      <a:pt x="449296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84243" y="56117"/>
                <a:ext cx="730106" cy="7625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70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1484932">
              <a:off x="5063027" y="871450"/>
              <a:ext cx="1927789" cy="667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Contente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0">
              <a:off x="2257601" y="1888473"/>
              <a:ext cx="4993073" cy="5019669"/>
              <a:chOff x="0" y="0"/>
              <a:chExt cx="898592" cy="903378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98592" cy="903378"/>
              </a:xfrm>
              <a:custGeom>
                <a:avLst/>
                <a:gdLst/>
                <a:ahLst/>
                <a:cxnLst/>
                <a:rect r="r" b="b" t="t" l="l"/>
                <a:pathLst>
                  <a:path h="903378" w="898592">
                    <a:moveTo>
                      <a:pt x="449296" y="0"/>
                    </a:moveTo>
                    <a:cubicBezTo>
                      <a:pt x="201157" y="0"/>
                      <a:pt x="0" y="202228"/>
                      <a:pt x="0" y="451689"/>
                    </a:cubicBezTo>
                    <a:cubicBezTo>
                      <a:pt x="0" y="701150"/>
                      <a:pt x="201157" y="903378"/>
                      <a:pt x="449296" y="903378"/>
                    </a:cubicBezTo>
                    <a:cubicBezTo>
                      <a:pt x="697435" y="903378"/>
                      <a:pt x="898592" y="701150"/>
                      <a:pt x="898592" y="451689"/>
                    </a:cubicBezTo>
                    <a:cubicBezTo>
                      <a:pt x="898592" y="202228"/>
                      <a:pt x="697435" y="0"/>
                      <a:pt x="449296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84243" y="56117"/>
                <a:ext cx="730106" cy="7625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70"/>
                  </a:lnSpc>
                </a:pPr>
              </a:p>
            </p:txBody>
          </p:sp>
        </p:grpSp>
        <p:sp>
          <p:nvSpPr>
            <p:cNvPr name="AutoShape 13" id="13"/>
            <p:cNvSpPr/>
            <p:nvPr/>
          </p:nvSpPr>
          <p:spPr>
            <a:xfrm>
              <a:off x="379133" y="4398307"/>
              <a:ext cx="8750007" cy="0"/>
            </a:xfrm>
            <a:prstGeom prst="line">
              <a:avLst/>
            </a:prstGeom>
            <a:ln cap="flat" w="20084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 flipH="true">
              <a:off x="4754137" y="0"/>
              <a:ext cx="0" cy="8796615"/>
            </a:xfrm>
            <a:prstGeom prst="line">
              <a:avLst/>
            </a:prstGeom>
            <a:ln cap="flat" w="20084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flipH="true">
              <a:off x="1877602" y="1157106"/>
              <a:ext cx="5754990" cy="6543703"/>
            </a:xfrm>
            <a:prstGeom prst="line">
              <a:avLst/>
            </a:prstGeom>
            <a:ln cap="flat" w="20084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>
              <a:off x="1877602" y="1157106"/>
              <a:ext cx="5754990" cy="6543703"/>
            </a:xfrm>
            <a:prstGeom prst="line">
              <a:avLst/>
            </a:prstGeom>
            <a:ln cap="flat" w="20084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011841" y="2227721"/>
              <a:ext cx="798827" cy="798827"/>
            </a:xfrm>
            <a:custGeom>
              <a:avLst/>
              <a:gdLst/>
              <a:ahLst/>
              <a:cxnLst/>
              <a:rect r="r" b="b" t="t" l="l"/>
              <a:pathLst>
                <a:path h="798827" w="798827">
                  <a:moveTo>
                    <a:pt x="0" y="0"/>
                  </a:moveTo>
                  <a:lnTo>
                    <a:pt x="798827" y="0"/>
                  </a:lnTo>
                  <a:lnTo>
                    <a:pt x="798827" y="798827"/>
                  </a:lnTo>
                  <a:lnTo>
                    <a:pt x="0" y="798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016953" y="3217282"/>
              <a:ext cx="879057" cy="825215"/>
            </a:xfrm>
            <a:custGeom>
              <a:avLst/>
              <a:gdLst/>
              <a:ahLst/>
              <a:cxnLst/>
              <a:rect r="r" b="b" t="t" l="l"/>
              <a:pathLst>
                <a:path h="825215" w="879057">
                  <a:moveTo>
                    <a:pt x="0" y="0"/>
                  </a:moveTo>
                  <a:lnTo>
                    <a:pt x="879057" y="0"/>
                  </a:lnTo>
                  <a:lnTo>
                    <a:pt x="879057" y="825214"/>
                  </a:lnTo>
                  <a:lnTo>
                    <a:pt x="0" y="825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4947194" y="5713825"/>
              <a:ext cx="766289" cy="789989"/>
            </a:xfrm>
            <a:custGeom>
              <a:avLst/>
              <a:gdLst/>
              <a:ahLst/>
              <a:cxnLst/>
              <a:rect r="r" b="b" t="t" l="l"/>
              <a:pathLst>
                <a:path h="789989" w="766289">
                  <a:moveTo>
                    <a:pt x="0" y="0"/>
                  </a:moveTo>
                  <a:lnTo>
                    <a:pt x="766289" y="0"/>
                  </a:lnTo>
                  <a:lnTo>
                    <a:pt x="766289" y="789989"/>
                  </a:lnTo>
                  <a:lnTo>
                    <a:pt x="0" y="789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734666" y="2383665"/>
              <a:ext cx="768419" cy="768419"/>
            </a:xfrm>
            <a:custGeom>
              <a:avLst/>
              <a:gdLst/>
              <a:ahLst/>
              <a:cxnLst/>
              <a:rect r="r" b="b" t="t" l="l"/>
              <a:pathLst>
                <a:path h="768419" w="768419">
                  <a:moveTo>
                    <a:pt x="0" y="0"/>
                  </a:moveTo>
                  <a:lnTo>
                    <a:pt x="768418" y="0"/>
                  </a:lnTo>
                  <a:lnTo>
                    <a:pt x="768418" y="768418"/>
                  </a:lnTo>
                  <a:lnTo>
                    <a:pt x="0" y="768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857055" y="3431717"/>
              <a:ext cx="729736" cy="729736"/>
            </a:xfrm>
            <a:custGeom>
              <a:avLst/>
              <a:gdLst/>
              <a:ahLst/>
              <a:cxnLst/>
              <a:rect r="r" b="b" t="t" l="l"/>
              <a:pathLst>
                <a:path h="729736" w="729736">
                  <a:moveTo>
                    <a:pt x="0" y="0"/>
                  </a:moveTo>
                  <a:lnTo>
                    <a:pt x="729735" y="0"/>
                  </a:lnTo>
                  <a:lnTo>
                    <a:pt x="729735" y="729736"/>
                  </a:lnTo>
                  <a:lnTo>
                    <a:pt x="0" y="729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049088" y="4749782"/>
              <a:ext cx="752644" cy="778933"/>
            </a:xfrm>
            <a:custGeom>
              <a:avLst/>
              <a:gdLst/>
              <a:ahLst/>
              <a:cxnLst/>
              <a:rect r="r" b="b" t="t" l="l"/>
              <a:pathLst>
                <a:path h="778933" w="752644">
                  <a:moveTo>
                    <a:pt x="0" y="0"/>
                  </a:moveTo>
                  <a:lnTo>
                    <a:pt x="752645" y="0"/>
                  </a:lnTo>
                  <a:lnTo>
                    <a:pt x="752645" y="778933"/>
                  </a:lnTo>
                  <a:lnTo>
                    <a:pt x="0" y="778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720811" y="4749782"/>
              <a:ext cx="809282" cy="778933"/>
            </a:xfrm>
            <a:custGeom>
              <a:avLst/>
              <a:gdLst/>
              <a:ahLst/>
              <a:cxnLst/>
              <a:rect r="r" b="b" t="t" l="l"/>
              <a:pathLst>
                <a:path h="778933" w="809282">
                  <a:moveTo>
                    <a:pt x="0" y="0"/>
                  </a:moveTo>
                  <a:lnTo>
                    <a:pt x="809281" y="0"/>
                  </a:lnTo>
                  <a:lnTo>
                    <a:pt x="809281" y="778933"/>
                  </a:lnTo>
                  <a:lnTo>
                    <a:pt x="0" y="778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3770461" y="5713825"/>
              <a:ext cx="732623" cy="732623"/>
            </a:xfrm>
            <a:custGeom>
              <a:avLst/>
              <a:gdLst/>
              <a:ahLst/>
              <a:cxnLst/>
              <a:rect r="r" b="b" t="t" l="l"/>
              <a:pathLst>
                <a:path h="732623" w="732623">
                  <a:moveTo>
                    <a:pt x="0" y="0"/>
                  </a:moveTo>
                  <a:lnTo>
                    <a:pt x="732623" y="0"/>
                  </a:lnTo>
                  <a:lnTo>
                    <a:pt x="732623" y="732623"/>
                  </a:lnTo>
                  <a:lnTo>
                    <a:pt x="0" y="732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-995526">
              <a:off x="131380" y="5991091"/>
              <a:ext cx="722005" cy="1025446"/>
            </a:xfrm>
            <a:custGeom>
              <a:avLst/>
              <a:gdLst/>
              <a:ahLst/>
              <a:cxnLst/>
              <a:rect r="r" b="b" t="t" l="l"/>
              <a:pathLst>
                <a:path h="1025446" w="722005">
                  <a:moveTo>
                    <a:pt x="0" y="0"/>
                  </a:moveTo>
                  <a:lnTo>
                    <a:pt x="722004" y="0"/>
                  </a:lnTo>
                  <a:lnTo>
                    <a:pt x="722004" y="1025446"/>
                  </a:lnTo>
                  <a:lnTo>
                    <a:pt x="0" y="1025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-99847" r="-318178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3927958">
              <a:off x="6526034" y="2636335"/>
              <a:ext cx="2448719" cy="7606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Morri de Rir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-1288470">
              <a:off x="4931417" y="7193541"/>
              <a:ext cx="2048275" cy="702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Pensativo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-1331278">
              <a:off x="2708780" y="821365"/>
              <a:ext cx="1738034" cy="6387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Nervoso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-4233159">
              <a:off x="1061637" y="2739371"/>
              <a:ext cx="1201006" cy="5771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Triste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-3915982">
              <a:off x="6804357" y="5408503"/>
              <a:ext cx="2136348" cy="7171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Assustado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3883000">
              <a:off x="1162179" y="5413597"/>
              <a:ext cx="1169747" cy="580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Medo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1413295">
              <a:off x="2525899" y="7176253"/>
              <a:ext cx="2239654" cy="737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Estressado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2850710" y="6150111"/>
            <a:ext cx="2469856" cy="3999766"/>
          </a:xfrm>
          <a:custGeom>
            <a:avLst/>
            <a:gdLst/>
            <a:ahLst/>
            <a:cxnLst/>
            <a:rect r="r" b="b" t="t" l="l"/>
            <a:pathLst>
              <a:path h="3999766" w="2469856">
                <a:moveTo>
                  <a:pt x="0" y="0"/>
                </a:moveTo>
                <a:lnTo>
                  <a:pt x="2469856" y="0"/>
                </a:lnTo>
                <a:lnTo>
                  <a:pt x="2469856" y="3999766"/>
                </a:lnTo>
                <a:lnTo>
                  <a:pt x="0" y="399976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599418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 normal ficar feliz, triste, bravo ou até confuso com o que acontece na internet, como Laura ficou.  Às vezes, algo legal nos deixa felizes, mas outra coisa pode nos deixar tristes. Isso faz parte da vida online e offline.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406443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algo ruim acontece, como um comentário desagradável, podemos parar, respirar e contar para alguém de confiança para nos ajudar.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DAGYcj0EODs</dc:identifier>
  <dcterms:modified xsi:type="dcterms:W3CDTF">2011-08-01T06:04:30Z</dcterms:modified>
  <cp:revision>1</cp:revision>
  <dc:title>Intervenção #29 - A Roleta das Emoções</dc:title>
</cp:coreProperties>
</file>