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Nourd Bold" charset="1" panose="000008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Open Sans Bold" charset="1" panose="020B0806030504020204"/>
      <p:regular r:id="rId18"/>
    </p:embeddedFont>
    <p:embeddedFont>
      <p:font typeface="Open Sans" charset="1" panose="020B06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2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5942" y="5770587"/>
            <a:ext cx="3479273" cy="3707173"/>
          </a:xfrm>
          <a:custGeom>
            <a:avLst/>
            <a:gdLst/>
            <a:ahLst/>
            <a:cxnLst/>
            <a:rect r="r" b="b" t="t" l="l"/>
            <a:pathLst>
              <a:path h="3707173" w="3479273">
                <a:moveTo>
                  <a:pt x="0" y="0"/>
                </a:moveTo>
                <a:lnTo>
                  <a:pt x="3479273" y="0"/>
                </a:lnTo>
                <a:lnTo>
                  <a:pt x="3479273" y="3707172"/>
                </a:lnTo>
                <a:lnTo>
                  <a:pt x="0" y="37071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95942" y="3946572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Protegendo nosso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79981" y="5113972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Cofre Digital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338338" y="2618762"/>
            <a:ext cx="5303366" cy="5650748"/>
          </a:xfrm>
          <a:custGeom>
            <a:avLst/>
            <a:gdLst/>
            <a:ahLst/>
            <a:cxnLst/>
            <a:rect r="r" b="b" t="t" l="l"/>
            <a:pathLst>
              <a:path h="5650748" w="5303366">
                <a:moveTo>
                  <a:pt x="0" y="0"/>
                </a:moveTo>
                <a:lnTo>
                  <a:pt x="5303366" y="0"/>
                </a:lnTo>
                <a:lnTo>
                  <a:pt x="5303366" y="5650747"/>
                </a:lnTo>
                <a:lnTo>
                  <a:pt x="0" y="56507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93584" y="3673437"/>
            <a:ext cx="3729715" cy="1403729"/>
          </a:xfrm>
          <a:custGeom>
            <a:avLst/>
            <a:gdLst/>
            <a:ahLst/>
            <a:cxnLst/>
            <a:rect r="r" b="b" t="t" l="l"/>
            <a:pathLst>
              <a:path h="1403729" w="3729715">
                <a:moveTo>
                  <a:pt x="0" y="0"/>
                </a:moveTo>
                <a:lnTo>
                  <a:pt x="3729715" y="0"/>
                </a:lnTo>
                <a:lnTo>
                  <a:pt x="3729715" y="1403729"/>
                </a:lnTo>
                <a:lnTo>
                  <a:pt x="0" y="1403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500571" y="3607103"/>
            <a:ext cx="3626387" cy="1536397"/>
            <a:chOff x="0" y="0"/>
            <a:chExt cx="4835183" cy="20485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41118" y="1734190"/>
              <a:ext cx="3352948" cy="314339"/>
            </a:xfrm>
            <a:custGeom>
              <a:avLst/>
              <a:gdLst/>
              <a:ahLst/>
              <a:cxnLst/>
              <a:rect r="r" b="b" t="t" l="l"/>
              <a:pathLst>
                <a:path h="314339" w="3352948">
                  <a:moveTo>
                    <a:pt x="0" y="0"/>
                  </a:moveTo>
                  <a:lnTo>
                    <a:pt x="3352947" y="0"/>
                  </a:lnTo>
                  <a:lnTo>
                    <a:pt x="3352947" y="314339"/>
                  </a:lnTo>
                  <a:lnTo>
                    <a:pt x="0" y="314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-161925"/>
              <a:ext cx="4835183" cy="18961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83"/>
                </a:lnSpc>
              </a:pPr>
              <a:r>
                <a:rPr lang="en-US" b="true" sz="8559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Senha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97057" y="5956179"/>
            <a:ext cx="10898631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 um conjunto de letras, número e símbolos</a:t>
            </a:r>
          </a:p>
          <a:p>
            <a:pPr algn="ctr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 utilizamos para proteger nossas informações</a:t>
            </a:r>
          </a:p>
          <a:p>
            <a:pPr algn="ctr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contas (como em Jogos Online, Redes Sociais e etc)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79276" y="1904198"/>
            <a:ext cx="3664339" cy="69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b="true" sz="39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8+ Caracteres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22668" y="1989923"/>
            <a:ext cx="1237149" cy="1169092"/>
          </a:xfrm>
          <a:custGeom>
            <a:avLst/>
            <a:gdLst/>
            <a:ahLst/>
            <a:cxnLst/>
            <a:rect r="r" b="b" t="t" l="l"/>
            <a:pathLst>
              <a:path h="1169092" w="1237149">
                <a:moveTo>
                  <a:pt x="0" y="0"/>
                </a:moveTo>
                <a:lnTo>
                  <a:pt x="1237148" y="0"/>
                </a:lnTo>
                <a:lnTo>
                  <a:pt x="1237148" y="1169092"/>
                </a:lnTo>
                <a:lnTo>
                  <a:pt x="0" y="11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59816" y="2529099"/>
            <a:ext cx="8804017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A senha deve ter pelo menos 8 caracteres.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46687" y="3426840"/>
            <a:ext cx="3664339" cy="69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b="true" sz="39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ABC + 324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22668" y="3412975"/>
            <a:ext cx="1237149" cy="1169092"/>
          </a:xfrm>
          <a:custGeom>
            <a:avLst/>
            <a:gdLst/>
            <a:ahLst/>
            <a:cxnLst/>
            <a:rect r="r" b="b" t="t" l="l"/>
            <a:pathLst>
              <a:path h="1169092" w="1237149">
                <a:moveTo>
                  <a:pt x="0" y="0"/>
                </a:moveTo>
                <a:lnTo>
                  <a:pt x="1237148" y="0"/>
                </a:lnTo>
                <a:lnTo>
                  <a:pt x="1237148" y="1169092"/>
                </a:lnTo>
                <a:lnTo>
                  <a:pt x="0" y="11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721012" y="4026238"/>
            <a:ext cx="7651855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Misture letras, números e símbolos.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446687" y="4853107"/>
            <a:ext cx="8155966" cy="69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b="true" sz="39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Não use informações óbvias.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22668" y="4839242"/>
            <a:ext cx="1237149" cy="1169092"/>
          </a:xfrm>
          <a:custGeom>
            <a:avLst/>
            <a:gdLst/>
            <a:ahLst/>
            <a:cxnLst/>
            <a:rect r="r" b="b" t="t" l="l"/>
            <a:pathLst>
              <a:path h="1169092" w="1237149">
                <a:moveTo>
                  <a:pt x="0" y="0"/>
                </a:moveTo>
                <a:lnTo>
                  <a:pt x="1237148" y="0"/>
                </a:lnTo>
                <a:lnTo>
                  <a:pt x="1237148" y="1169092"/>
                </a:lnTo>
                <a:lnTo>
                  <a:pt x="0" y="11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721012" y="5452505"/>
            <a:ext cx="8392279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Como Data de Nascimento ou Telefone.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46687" y="6279374"/>
            <a:ext cx="2796255" cy="69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b="true" sz="39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AuByT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522668" y="6265509"/>
            <a:ext cx="1237149" cy="1169092"/>
          </a:xfrm>
          <a:custGeom>
            <a:avLst/>
            <a:gdLst/>
            <a:ahLst/>
            <a:cxnLst/>
            <a:rect r="r" b="b" t="t" l="l"/>
            <a:pathLst>
              <a:path h="1169092" w="1237149">
                <a:moveTo>
                  <a:pt x="0" y="0"/>
                </a:moveTo>
                <a:lnTo>
                  <a:pt x="1237148" y="0"/>
                </a:lnTo>
                <a:lnTo>
                  <a:pt x="1237148" y="1169092"/>
                </a:lnTo>
                <a:lnTo>
                  <a:pt x="0" y="11690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721012" y="6878772"/>
            <a:ext cx="8392279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Misture letras maiúsculas e minúsculas.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59454" y="7701301"/>
            <a:ext cx="3664339" cy="691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b="true" sz="39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12345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522668" y="7691776"/>
            <a:ext cx="1237149" cy="1169092"/>
          </a:xfrm>
          <a:custGeom>
            <a:avLst/>
            <a:gdLst/>
            <a:ahLst/>
            <a:cxnLst/>
            <a:rect r="r" b="b" t="t" l="l"/>
            <a:pathLst>
              <a:path h="1169092" w="1237149">
                <a:moveTo>
                  <a:pt x="0" y="0"/>
                </a:moveTo>
                <a:lnTo>
                  <a:pt x="1237148" y="0"/>
                </a:lnTo>
                <a:lnTo>
                  <a:pt x="1237148" y="1169091"/>
                </a:lnTo>
                <a:lnTo>
                  <a:pt x="0" y="11690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721012" y="8305039"/>
            <a:ext cx="12273123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Evite palavras comuns ou sequências fáceis (como "12345").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92321" y="2445890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4727" y="7222430"/>
            <a:ext cx="2893129" cy="2737623"/>
          </a:xfrm>
          <a:custGeom>
            <a:avLst/>
            <a:gdLst/>
            <a:ahLst/>
            <a:cxnLst/>
            <a:rect r="r" b="b" t="t" l="l"/>
            <a:pathLst>
              <a:path h="2737623" w="2893129">
                <a:moveTo>
                  <a:pt x="0" y="0"/>
                </a:moveTo>
                <a:lnTo>
                  <a:pt x="2893128" y="0"/>
                </a:lnTo>
                <a:lnTo>
                  <a:pt x="2893128" y="2737623"/>
                </a:lnTo>
                <a:lnTo>
                  <a:pt x="0" y="27376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393705" y="2350640"/>
            <a:ext cx="313175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senha123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592321" y="3491906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93705" y="3396656"/>
            <a:ext cx="313175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Ana1234!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592321" y="4542377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93707" y="4447127"/>
            <a:ext cx="4331749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meuGato2024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592321" y="5592849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793706" y="5462259"/>
            <a:ext cx="4331749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84512987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592321" y="6619473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853993" y="6488883"/>
            <a:ext cx="527146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abcDEF!@#56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8649316" y="7615448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3"/>
                </a:lnTo>
                <a:lnTo>
                  <a:pt x="0" y="7103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377855" y="7484859"/>
            <a:ext cx="527146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@Ju@2024Segura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92321" y="2445890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4727" y="7222430"/>
            <a:ext cx="2893129" cy="2737623"/>
          </a:xfrm>
          <a:custGeom>
            <a:avLst/>
            <a:gdLst/>
            <a:ahLst/>
            <a:cxnLst/>
            <a:rect r="r" b="b" t="t" l="l"/>
            <a:pathLst>
              <a:path h="2737623" w="2893129">
                <a:moveTo>
                  <a:pt x="0" y="0"/>
                </a:moveTo>
                <a:lnTo>
                  <a:pt x="2893128" y="0"/>
                </a:lnTo>
                <a:lnTo>
                  <a:pt x="2893128" y="2737623"/>
                </a:lnTo>
                <a:lnTo>
                  <a:pt x="0" y="27376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393705" y="2350640"/>
            <a:ext cx="313175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senha123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592321" y="3491906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93705" y="3396656"/>
            <a:ext cx="313175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Ana1234!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592321" y="4542377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93707" y="4447127"/>
            <a:ext cx="4331749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meuGato8745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592321" y="5592849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997961" y="5462259"/>
            <a:ext cx="4331749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8451298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592321" y="6619473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853993" y="6488883"/>
            <a:ext cx="527146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abcDEF!@#56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8649316" y="7615448"/>
            <a:ext cx="4490606" cy="710332"/>
          </a:xfrm>
          <a:custGeom>
            <a:avLst/>
            <a:gdLst/>
            <a:ahLst/>
            <a:cxnLst/>
            <a:rect r="r" b="b" t="t" l="l"/>
            <a:pathLst>
              <a:path h="710332" w="4490606">
                <a:moveTo>
                  <a:pt x="0" y="0"/>
                </a:moveTo>
                <a:lnTo>
                  <a:pt x="4490606" y="0"/>
                </a:lnTo>
                <a:lnTo>
                  <a:pt x="4490606" y="710333"/>
                </a:lnTo>
                <a:lnTo>
                  <a:pt x="0" y="7103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377855" y="7484859"/>
            <a:ext cx="5271461" cy="84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b="true" sz="490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@Ju@2024Segura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8592321" y="2445890"/>
            <a:ext cx="1825474" cy="710332"/>
          </a:xfrm>
          <a:custGeom>
            <a:avLst/>
            <a:gdLst/>
            <a:ahLst/>
            <a:cxnLst/>
            <a:rect r="r" b="b" t="t" l="l"/>
            <a:pathLst>
              <a:path h="710332" w="1825474">
                <a:moveTo>
                  <a:pt x="0" y="0"/>
                </a:moveTo>
                <a:lnTo>
                  <a:pt x="1825473" y="0"/>
                </a:lnTo>
                <a:lnTo>
                  <a:pt x="1825473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14599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592321" y="3489145"/>
            <a:ext cx="2718298" cy="710332"/>
          </a:xfrm>
          <a:custGeom>
            <a:avLst/>
            <a:gdLst/>
            <a:ahLst/>
            <a:cxnLst/>
            <a:rect r="r" b="b" t="t" l="l"/>
            <a:pathLst>
              <a:path h="710332" w="2718298">
                <a:moveTo>
                  <a:pt x="0" y="0"/>
                </a:moveTo>
                <a:lnTo>
                  <a:pt x="2718298" y="0"/>
                </a:lnTo>
                <a:lnTo>
                  <a:pt x="2718298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65199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592321" y="5626151"/>
            <a:ext cx="880003" cy="710332"/>
          </a:xfrm>
          <a:custGeom>
            <a:avLst/>
            <a:gdLst/>
            <a:ahLst/>
            <a:cxnLst/>
            <a:rect r="r" b="b" t="t" l="l"/>
            <a:pathLst>
              <a:path h="710332" w="880003">
                <a:moveTo>
                  <a:pt x="0" y="0"/>
                </a:moveTo>
                <a:lnTo>
                  <a:pt x="880003" y="0"/>
                </a:lnTo>
                <a:lnTo>
                  <a:pt x="880003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410294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592321" y="4535613"/>
            <a:ext cx="3662977" cy="710332"/>
          </a:xfrm>
          <a:custGeom>
            <a:avLst/>
            <a:gdLst/>
            <a:ahLst/>
            <a:cxnLst/>
            <a:rect r="r" b="b" t="t" l="l"/>
            <a:pathLst>
              <a:path h="710332" w="3662977">
                <a:moveTo>
                  <a:pt x="0" y="0"/>
                </a:moveTo>
                <a:lnTo>
                  <a:pt x="3662977" y="0"/>
                </a:lnTo>
                <a:lnTo>
                  <a:pt x="3662977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22594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649316" y="7597779"/>
            <a:ext cx="2718298" cy="710332"/>
          </a:xfrm>
          <a:custGeom>
            <a:avLst/>
            <a:gdLst/>
            <a:ahLst/>
            <a:cxnLst/>
            <a:rect r="r" b="b" t="t" l="l"/>
            <a:pathLst>
              <a:path h="710332" w="2718298">
                <a:moveTo>
                  <a:pt x="0" y="0"/>
                </a:moveTo>
                <a:lnTo>
                  <a:pt x="2718298" y="0"/>
                </a:lnTo>
                <a:lnTo>
                  <a:pt x="2718298" y="710332"/>
                </a:lnTo>
                <a:lnTo>
                  <a:pt x="0" y="710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-65199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64035" y="2415572"/>
            <a:ext cx="7177399" cy="4010372"/>
          </a:xfrm>
          <a:custGeom>
            <a:avLst/>
            <a:gdLst/>
            <a:ahLst/>
            <a:cxnLst/>
            <a:rect r="r" b="b" t="t" l="l"/>
            <a:pathLst>
              <a:path h="4010372" w="7177399">
                <a:moveTo>
                  <a:pt x="0" y="0"/>
                </a:moveTo>
                <a:lnTo>
                  <a:pt x="7177399" y="0"/>
                </a:lnTo>
                <a:lnTo>
                  <a:pt x="7177399" y="4010371"/>
                </a:lnTo>
                <a:lnTo>
                  <a:pt x="0" y="40103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36307">
            <a:off x="6573119" y="2011841"/>
            <a:ext cx="5448144" cy="7700557"/>
          </a:xfrm>
          <a:custGeom>
            <a:avLst/>
            <a:gdLst/>
            <a:ahLst/>
            <a:cxnLst/>
            <a:rect r="r" b="b" t="t" l="l"/>
            <a:pathLst>
              <a:path h="7700557" w="5448144">
                <a:moveTo>
                  <a:pt x="0" y="0"/>
                </a:moveTo>
                <a:lnTo>
                  <a:pt x="5448144" y="0"/>
                </a:lnTo>
                <a:lnTo>
                  <a:pt x="5448144" y="7700556"/>
                </a:lnTo>
                <a:lnTo>
                  <a:pt x="0" y="77005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97705">
            <a:off x="12093644" y="4225026"/>
            <a:ext cx="3081339" cy="1159704"/>
          </a:xfrm>
          <a:custGeom>
            <a:avLst/>
            <a:gdLst/>
            <a:ahLst/>
            <a:cxnLst/>
            <a:rect r="r" b="b" t="t" l="l"/>
            <a:pathLst>
              <a:path h="1159704" w="3081339">
                <a:moveTo>
                  <a:pt x="0" y="0"/>
                </a:moveTo>
                <a:lnTo>
                  <a:pt x="3081339" y="0"/>
                </a:lnTo>
                <a:lnTo>
                  <a:pt x="3081339" y="1159704"/>
                </a:lnTo>
                <a:lnTo>
                  <a:pt x="0" y="11597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4359326">
            <a:off x="14712796" y="2584270"/>
            <a:ext cx="1516992" cy="1582339"/>
          </a:xfrm>
          <a:custGeom>
            <a:avLst/>
            <a:gdLst/>
            <a:ahLst/>
            <a:cxnLst/>
            <a:rect r="r" b="b" t="t" l="l"/>
            <a:pathLst>
              <a:path h="1582339" w="1516992">
                <a:moveTo>
                  <a:pt x="0" y="0"/>
                </a:moveTo>
                <a:lnTo>
                  <a:pt x="1516992" y="0"/>
                </a:lnTo>
                <a:lnTo>
                  <a:pt x="1516992" y="1582339"/>
                </a:lnTo>
                <a:lnTo>
                  <a:pt x="0" y="15823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235290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Senhas fortes protegem nosso cofre digital!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Elas devem ser longas, misturar letras, números e símbolos, e nunca serem compartilhadas.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534509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Nunca compartilhe suas senhas!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Assim como você não entrega sua chave da casa para qualquer pessoa, só confie suas senhas aos adultos de confiança, como pais ou responsáveis.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DAGYWmcDAgU</dc:identifier>
  <dcterms:modified xsi:type="dcterms:W3CDTF">2011-08-01T06:04:30Z</dcterms:modified>
  <cp:revision>1</cp:revision>
  <dc:title>Intervenção #27 - Protegendo Nosso Cofre Digital</dc:title>
</cp:coreProperties>
</file>