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Glacial Indifference Bold" charset="1" panose="00000800000000000000"/>
      <p:regular r:id="rId12"/>
    </p:embeddedFont>
    <p:embeddedFont>
      <p:font typeface="Nourd Bold" charset="1" panose="00000800000000000000"/>
      <p:regular r:id="rId13"/>
    </p:embeddedFont>
    <p:embeddedFont>
      <p:font typeface="Open Sans Bold" charset="1" panose="020B0806030504020204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8.png" Type="http://schemas.openxmlformats.org/officeDocument/2006/relationships/image"/><Relationship Id="rId8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4.png" Type="http://schemas.openxmlformats.org/officeDocument/2006/relationships/image"/><Relationship Id="rId8" Target="../media/image1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6.png" Type="http://schemas.openxmlformats.org/officeDocument/2006/relationships/image"/><Relationship Id="rId8" Target="../media/image17.sv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250121">
            <a:off x="13866423" y="1497325"/>
            <a:ext cx="3315113" cy="3698871"/>
          </a:xfrm>
          <a:custGeom>
            <a:avLst/>
            <a:gdLst/>
            <a:ahLst/>
            <a:cxnLst/>
            <a:rect r="r" b="b" t="t" l="l"/>
            <a:pathLst>
              <a:path h="3698871" w="3315113">
                <a:moveTo>
                  <a:pt x="0" y="0"/>
                </a:moveTo>
                <a:lnTo>
                  <a:pt x="3315113" y="0"/>
                </a:lnTo>
                <a:lnTo>
                  <a:pt x="3315113" y="3698871"/>
                </a:lnTo>
                <a:lnTo>
                  <a:pt x="0" y="369887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55771" y="4435753"/>
            <a:ext cx="14128038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As Fotos dos Outros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798108" y="2576845"/>
            <a:ext cx="5246370" cy="5246370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463617" y="45143"/>
                  </a:lnTo>
                  <a:lnTo>
                    <a:pt x="531984" y="19891"/>
                  </a:lnTo>
                  <a:lnTo>
                    <a:pt x="572451" y="80505"/>
                  </a:lnTo>
                  <a:lnTo>
                    <a:pt x="645276" y="77616"/>
                  </a:lnTo>
                  <a:lnTo>
                    <a:pt x="665032" y="147768"/>
                  </a:lnTo>
                  <a:lnTo>
                    <a:pt x="735184" y="167524"/>
                  </a:lnTo>
                  <a:lnTo>
                    <a:pt x="732295" y="240349"/>
                  </a:lnTo>
                  <a:lnTo>
                    <a:pt x="792909" y="280816"/>
                  </a:lnTo>
                  <a:lnTo>
                    <a:pt x="767657" y="349183"/>
                  </a:lnTo>
                  <a:lnTo>
                    <a:pt x="812800" y="406400"/>
                  </a:lnTo>
                  <a:lnTo>
                    <a:pt x="767657" y="463617"/>
                  </a:lnTo>
                  <a:lnTo>
                    <a:pt x="792909" y="531984"/>
                  </a:lnTo>
                  <a:lnTo>
                    <a:pt x="732295" y="572451"/>
                  </a:lnTo>
                  <a:lnTo>
                    <a:pt x="735184" y="645276"/>
                  </a:lnTo>
                  <a:lnTo>
                    <a:pt x="665032" y="665032"/>
                  </a:lnTo>
                  <a:lnTo>
                    <a:pt x="645276" y="735184"/>
                  </a:lnTo>
                  <a:lnTo>
                    <a:pt x="572451" y="732295"/>
                  </a:lnTo>
                  <a:lnTo>
                    <a:pt x="531984" y="792909"/>
                  </a:lnTo>
                  <a:lnTo>
                    <a:pt x="463617" y="767657"/>
                  </a:lnTo>
                  <a:lnTo>
                    <a:pt x="406400" y="812800"/>
                  </a:lnTo>
                  <a:lnTo>
                    <a:pt x="349183" y="767657"/>
                  </a:lnTo>
                  <a:lnTo>
                    <a:pt x="280816" y="792909"/>
                  </a:lnTo>
                  <a:lnTo>
                    <a:pt x="240349" y="732295"/>
                  </a:lnTo>
                  <a:lnTo>
                    <a:pt x="167524" y="735184"/>
                  </a:lnTo>
                  <a:lnTo>
                    <a:pt x="147768" y="665032"/>
                  </a:lnTo>
                  <a:lnTo>
                    <a:pt x="77616" y="645276"/>
                  </a:lnTo>
                  <a:lnTo>
                    <a:pt x="80505" y="572451"/>
                  </a:lnTo>
                  <a:lnTo>
                    <a:pt x="19891" y="531984"/>
                  </a:lnTo>
                  <a:lnTo>
                    <a:pt x="45143" y="463617"/>
                  </a:lnTo>
                  <a:lnTo>
                    <a:pt x="0" y="406400"/>
                  </a:lnTo>
                  <a:lnTo>
                    <a:pt x="45143" y="349183"/>
                  </a:lnTo>
                  <a:lnTo>
                    <a:pt x="19891" y="280816"/>
                  </a:lnTo>
                  <a:lnTo>
                    <a:pt x="80505" y="240349"/>
                  </a:lnTo>
                  <a:lnTo>
                    <a:pt x="77616" y="167524"/>
                  </a:lnTo>
                  <a:lnTo>
                    <a:pt x="147768" y="147768"/>
                  </a:lnTo>
                  <a:lnTo>
                    <a:pt x="167524" y="77616"/>
                  </a:lnTo>
                  <a:lnTo>
                    <a:pt x="240349" y="80505"/>
                  </a:lnTo>
                  <a:lnTo>
                    <a:pt x="280816" y="19891"/>
                  </a:lnTo>
                  <a:lnTo>
                    <a:pt x="349183" y="45143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7"/>
              <a:stretch>
                <a:fillRect l="-5867" t="0" r="-5867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9428652" y="2520315"/>
            <a:ext cx="5246370" cy="5246370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463617" y="45143"/>
                  </a:lnTo>
                  <a:lnTo>
                    <a:pt x="531984" y="19891"/>
                  </a:lnTo>
                  <a:lnTo>
                    <a:pt x="572451" y="80505"/>
                  </a:lnTo>
                  <a:lnTo>
                    <a:pt x="645276" y="77616"/>
                  </a:lnTo>
                  <a:lnTo>
                    <a:pt x="665032" y="147768"/>
                  </a:lnTo>
                  <a:lnTo>
                    <a:pt x="735184" y="167524"/>
                  </a:lnTo>
                  <a:lnTo>
                    <a:pt x="732295" y="240349"/>
                  </a:lnTo>
                  <a:lnTo>
                    <a:pt x="792909" y="280816"/>
                  </a:lnTo>
                  <a:lnTo>
                    <a:pt x="767657" y="349183"/>
                  </a:lnTo>
                  <a:lnTo>
                    <a:pt x="812800" y="406400"/>
                  </a:lnTo>
                  <a:lnTo>
                    <a:pt x="767657" y="463617"/>
                  </a:lnTo>
                  <a:lnTo>
                    <a:pt x="792909" y="531984"/>
                  </a:lnTo>
                  <a:lnTo>
                    <a:pt x="732295" y="572451"/>
                  </a:lnTo>
                  <a:lnTo>
                    <a:pt x="735184" y="645276"/>
                  </a:lnTo>
                  <a:lnTo>
                    <a:pt x="665032" y="665032"/>
                  </a:lnTo>
                  <a:lnTo>
                    <a:pt x="645276" y="735184"/>
                  </a:lnTo>
                  <a:lnTo>
                    <a:pt x="572451" y="732295"/>
                  </a:lnTo>
                  <a:lnTo>
                    <a:pt x="531984" y="792909"/>
                  </a:lnTo>
                  <a:lnTo>
                    <a:pt x="463617" y="767657"/>
                  </a:lnTo>
                  <a:lnTo>
                    <a:pt x="406400" y="812800"/>
                  </a:lnTo>
                  <a:lnTo>
                    <a:pt x="349183" y="767657"/>
                  </a:lnTo>
                  <a:lnTo>
                    <a:pt x="280816" y="792909"/>
                  </a:lnTo>
                  <a:lnTo>
                    <a:pt x="240349" y="732295"/>
                  </a:lnTo>
                  <a:lnTo>
                    <a:pt x="167524" y="735184"/>
                  </a:lnTo>
                  <a:lnTo>
                    <a:pt x="147768" y="665032"/>
                  </a:lnTo>
                  <a:lnTo>
                    <a:pt x="77616" y="645276"/>
                  </a:lnTo>
                  <a:lnTo>
                    <a:pt x="80505" y="572451"/>
                  </a:lnTo>
                  <a:lnTo>
                    <a:pt x="19891" y="531984"/>
                  </a:lnTo>
                  <a:lnTo>
                    <a:pt x="45143" y="463617"/>
                  </a:lnTo>
                  <a:lnTo>
                    <a:pt x="0" y="406400"/>
                  </a:lnTo>
                  <a:lnTo>
                    <a:pt x="45143" y="349183"/>
                  </a:lnTo>
                  <a:lnTo>
                    <a:pt x="19891" y="280816"/>
                  </a:lnTo>
                  <a:lnTo>
                    <a:pt x="80505" y="240349"/>
                  </a:lnTo>
                  <a:lnTo>
                    <a:pt x="77616" y="167524"/>
                  </a:lnTo>
                  <a:lnTo>
                    <a:pt x="147768" y="147768"/>
                  </a:lnTo>
                  <a:lnTo>
                    <a:pt x="167524" y="77616"/>
                  </a:lnTo>
                  <a:lnTo>
                    <a:pt x="240349" y="80505"/>
                  </a:lnTo>
                  <a:lnTo>
                    <a:pt x="280816" y="19891"/>
                  </a:lnTo>
                  <a:lnTo>
                    <a:pt x="349183" y="45143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8"/>
              <a:stretch>
                <a:fillRect l="0" t="-961" r="0" b="-961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44358" y="7998391"/>
            <a:ext cx="1353870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Lucas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374902" y="7998391"/>
            <a:ext cx="1353870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Dudu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218356" y="3255153"/>
            <a:ext cx="7925644" cy="11360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38"/>
              </a:lnSpc>
            </a:pPr>
            <a:r>
              <a:rPr lang="en-US" b="true" sz="6599">
                <a:solidFill>
                  <a:srgbClr val="1DBEA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Personagens</a:t>
            </a:r>
          </a:p>
        </p:txBody>
      </p:sp>
      <p:sp>
        <p:nvSpPr>
          <p:cNvPr name="AutoShape 6" id="6"/>
          <p:cNvSpPr/>
          <p:nvPr/>
        </p:nvSpPr>
        <p:spPr>
          <a:xfrm>
            <a:off x="8970971" y="3889871"/>
            <a:ext cx="0" cy="5852728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4444307" y="1977397"/>
            <a:ext cx="1473741" cy="1411107"/>
          </a:xfrm>
          <a:custGeom>
            <a:avLst/>
            <a:gdLst/>
            <a:ahLst/>
            <a:cxnLst/>
            <a:rect r="r" b="b" t="t" l="l"/>
            <a:pathLst>
              <a:path h="1411107" w="1473741">
                <a:moveTo>
                  <a:pt x="0" y="0"/>
                </a:moveTo>
                <a:lnTo>
                  <a:pt x="1473741" y="0"/>
                </a:lnTo>
                <a:lnTo>
                  <a:pt x="1473741" y="1411106"/>
                </a:lnTo>
                <a:lnTo>
                  <a:pt x="0" y="14111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475277" y="2218961"/>
            <a:ext cx="2396188" cy="927978"/>
          </a:xfrm>
          <a:custGeom>
            <a:avLst/>
            <a:gdLst/>
            <a:ahLst/>
            <a:cxnLst/>
            <a:rect r="r" b="b" t="t" l="l"/>
            <a:pathLst>
              <a:path h="927978" w="2396188">
                <a:moveTo>
                  <a:pt x="0" y="0"/>
                </a:moveTo>
                <a:lnTo>
                  <a:pt x="2396188" y="0"/>
                </a:lnTo>
                <a:lnTo>
                  <a:pt x="2396188" y="927978"/>
                </a:lnTo>
                <a:lnTo>
                  <a:pt x="0" y="92797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630700" y="3255153"/>
            <a:ext cx="4496591" cy="11360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38"/>
              </a:lnSpc>
            </a:pPr>
            <a:r>
              <a:rPr lang="en-US" b="true" sz="6599">
                <a:solidFill>
                  <a:srgbClr val="DB2B4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Interações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1106">
            <a:off x="10917516" y="3430036"/>
            <a:ext cx="4497548" cy="6356958"/>
          </a:xfrm>
          <a:custGeom>
            <a:avLst/>
            <a:gdLst/>
            <a:ahLst/>
            <a:cxnLst/>
            <a:rect r="r" b="b" t="t" l="l"/>
            <a:pathLst>
              <a:path h="6356958" w="4497548">
                <a:moveTo>
                  <a:pt x="0" y="0"/>
                </a:moveTo>
                <a:lnTo>
                  <a:pt x="4497548" y="0"/>
                </a:lnTo>
                <a:lnTo>
                  <a:pt x="4497548" y="6356959"/>
                </a:lnTo>
                <a:lnTo>
                  <a:pt x="0" y="63569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748470" y="456288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137182" y="1550362"/>
            <a:ext cx="12135666" cy="1401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Como vai terminar?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2611515" y="2952306"/>
            <a:ext cx="7973271" cy="6790293"/>
          </a:xfrm>
          <a:custGeom>
            <a:avLst/>
            <a:gdLst/>
            <a:ahLst/>
            <a:cxnLst/>
            <a:rect r="r" b="b" t="t" l="l"/>
            <a:pathLst>
              <a:path h="6790293" w="7973271">
                <a:moveTo>
                  <a:pt x="0" y="0"/>
                </a:moveTo>
                <a:lnTo>
                  <a:pt x="7973271" y="0"/>
                </a:lnTo>
                <a:lnTo>
                  <a:pt x="7973271" y="6790294"/>
                </a:lnTo>
                <a:lnTo>
                  <a:pt x="0" y="679029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73364" y="6805477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73364" y="3872373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8"/>
                </a:lnTo>
                <a:lnTo>
                  <a:pt x="0" y="17871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735615" y="3883180"/>
            <a:ext cx="12235290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Antes de tirar ou compartilhar uma foto, </a:t>
            </a:r>
            <a:r>
              <a:rPr lang="en-US" sz="3241" b="true">
                <a:solidFill>
                  <a:srgbClr val="E25A5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pergunte se a pessoa está de acordo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Isso mostra respeito e cuidado com os sentimentos dela.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735615" y="6534509"/>
            <a:ext cx="12653335" cy="227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Mesmo que você apague algo, outras pessoas podem ter salvado ou compartilhado. </a:t>
            </a:r>
            <a:r>
              <a:rPr lang="en-US" sz="3241" b="true">
                <a:solidFill>
                  <a:srgbClr val="E25A5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Tenha cuidado com o que você compartilha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porque as imagens e vídeos podem sair do seu controle e acabar em lugares que você nunca imaginaria.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DAGYVC57TZg</dc:identifier>
  <dcterms:modified xsi:type="dcterms:W3CDTF">2011-08-01T06:04:30Z</dcterms:modified>
  <cp:revision>1</cp:revision>
  <dc:title>Intervenção #26 - As Fotos dos Outros</dc:title>
</cp:coreProperties>
</file>