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Glacial Indifference Bold" charset="1" panose="00000800000000000000"/>
      <p:regular r:id="rId15"/>
    </p:embeddedFont>
    <p:embeddedFont>
      <p:font typeface="Glacial Indifference" charset="1" panose="00000000000000000000"/>
      <p:regular r:id="rId16"/>
    </p:embeddedFont>
    <p:embeddedFont>
      <p:font typeface="Nourd Bold" charset="1" panose="00000800000000000000"/>
      <p:regular r:id="rId17"/>
    </p:embeddedFont>
    <p:embeddedFont>
      <p:font typeface="Open Sans" charset="1" panose="020B0606030504020204"/>
      <p:regular r:id="rId18"/>
    </p:embeddedFont>
    <p:embeddedFont>
      <p:font typeface="Open Sans Bold" charset="1" panose="020B080603050402020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svg" Type="http://schemas.openxmlformats.org/officeDocument/2006/relationships/image"/><Relationship Id="rId11" Target="../media/image13.png" Type="http://schemas.openxmlformats.org/officeDocument/2006/relationships/image"/><Relationship Id="rId12" Target="../media/image14.svg" Type="http://schemas.openxmlformats.org/officeDocument/2006/relationships/image"/><Relationship Id="rId13" Target="../media/image15.png" Type="http://schemas.openxmlformats.org/officeDocument/2006/relationships/image"/><Relationship Id="rId14" Target="../media/image16.png" Type="http://schemas.openxmlformats.org/officeDocument/2006/relationships/image"/><Relationship Id="rId15" Target="../media/image17.png" Type="http://schemas.openxmlformats.org/officeDocument/2006/relationships/image"/><Relationship Id="rId16" Target="../media/image18.png" Type="http://schemas.openxmlformats.org/officeDocument/2006/relationships/image"/><Relationship Id="rId17" Target="../media/image1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svg" Type="http://schemas.openxmlformats.org/officeDocument/2006/relationships/image"/><Relationship Id="rId11" Target="../media/image13.png" Type="http://schemas.openxmlformats.org/officeDocument/2006/relationships/image"/><Relationship Id="rId12" Target="../media/image14.svg" Type="http://schemas.openxmlformats.org/officeDocument/2006/relationships/image"/><Relationship Id="rId13" Target="../media/image15.png" Type="http://schemas.openxmlformats.org/officeDocument/2006/relationships/image"/><Relationship Id="rId14" Target="../media/image16.png" Type="http://schemas.openxmlformats.org/officeDocument/2006/relationships/image"/><Relationship Id="rId15" Target="../media/image17.png" Type="http://schemas.openxmlformats.org/officeDocument/2006/relationships/image"/><Relationship Id="rId16" Target="../media/image18.png" Type="http://schemas.openxmlformats.org/officeDocument/2006/relationships/image"/><Relationship Id="rId17" Target="../media/image19.svg" Type="http://schemas.openxmlformats.org/officeDocument/2006/relationships/image"/><Relationship Id="rId18" Target="../media/image20.png" Type="http://schemas.openxmlformats.org/officeDocument/2006/relationships/image"/><Relationship Id="rId19" Target="../media/image2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1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svg" Type="http://schemas.openxmlformats.org/officeDocument/2006/relationships/image"/><Relationship Id="rId11" Target="../media/image24.png" Type="http://schemas.openxmlformats.org/officeDocument/2006/relationships/image"/><Relationship Id="rId12" Target="../media/image25.png" Type="http://schemas.openxmlformats.org/officeDocument/2006/relationships/image"/><Relationship Id="rId13" Target="../media/image26.svg" Type="http://schemas.openxmlformats.org/officeDocument/2006/relationships/image"/><Relationship Id="rId14" Target="../media/image27.png" Type="http://schemas.openxmlformats.org/officeDocument/2006/relationships/image"/><Relationship Id="rId15" Target="../media/image28.svg" Type="http://schemas.openxmlformats.org/officeDocument/2006/relationships/image"/><Relationship Id="rId16" Target="../media/image29.png" Type="http://schemas.openxmlformats.org/officeDocument/2006/relationships/image"/><Relationship Id="rId17" Target="../media/image30.svg" Type="http://schemas.openxmlformats.org/officeDocument/2006/relationships/image"/><Relationship Id="rId18" Target="../media/image7.png" Type="http://schemas.openxmlformats.org/officeDocument/2006/relationships/image"/><Relationship Id="rId19" Target="../media/image31.png" Type="http://schemas.openxmlformats.org/officeDocument/2006/relationships/image"/><Relationship Id="rId2" Target="../media/image1.png" Type="http://schemas.openxmlformats.org/officeDocument/2006/relationships/image"/><Relationship Id="rId20" Target="../media/image32.svg" Type="http://schemas.openxmlformats.org/officeDocument/2006/relationships/image"/><Relationship Id="rId21" Target="../media/image17.png" Type="http://schemas.openxmlformats.org/officeDocument/2006/relationships/image"/><Relationship Id="rId22" Target="../media/image20.png" Type="http://schemas.openxmlformats.org/officeDocument/2006/relationships/image"/><Relationship Id="rId23" Target="../media/image21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svg" Type="http://schemas.openxmlformats.org/officeDocument/2006/relationships/image"/><Relationship Id="rId11" Target="../media/image13.png" Type="http://schemas.openxmlformats.org/officeDocument/2006/relationships/image"/><Relationship Id="rId12" Target="../media/image14.svg" Type="http://schemas.openxmlformats.org/officeDocument/2006/relationships/image"/><Relationship Id="rId13" Target="../media/image16.png" Type="http://schemas.openxmlformats.org/officeDocument/2006/relationships/image"/><Relationship Id="rId14" Target="../media/image7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3.png" Type="http://schemas.openxmlformats.org/officeDocument/2006/relationships/image"/><Relationship Id="rId8" Target="../media/image34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5.png" Type="http://schemas.openxmlformats.org/officeDocument/2006/relationships/image"/><Relationship Id="rId8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6.png" Type="http://schemas.openxmlformats.org/officeDocument/2006/relationships/image"/><Relationship Id="rId8" Target="../media/image37.sv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-165841" y="3946572"/>
            <a:ext cx="14128038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Estou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131262" y="5059887"/>
            <a:ext cx="14128038" cy="1999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sz="11671">
                <a:solidFill>
                  <a:srgbClr val="975AB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Assistindo?</a:t>
            </a:r>
          </a:p>
        </p:txBody>
      </p:sp>
      <p:sp>
        <p:nvSpPr>
          <p:cNvPr name="Freeform 8" id="8"/>
          <p:cNvSpPr/>
          <p:nvPr/>
        </p:nvSpPr>
        <p:spPr>
          <a:xfrm flipH="true" flipV="false" rot="0">
            <a:off x="316131" y="4815430"/>
            <a:ext cx="6309236" cy="6852941"/>
          </a:xfrm>
          <a:custGeom>
            <a:avLst/>
            <a:gdLst/>
            <a:ahLst/>
            <a:cxnLst/>
            <a:rect r="r" b="b" t="t" l="l"/>
            <a:pathLst>
              <a:path h="6852941" w="6309236">
                <a:moveTo>
                  <a:pt x="6309237" y="0"/>
                </a:moveTo>
                <a:lnTo>
                  <a:pt x="0" y="0"/>
                </a:lnTo>
                <a:lnTo>
                  <a:pt x="0" y="6852941"/>
                </a:lnTo>
                <a:lnTo>
                  <a:pt x="6309237" y="6852941"/>
                </a:lnTo>
                <a:lnTo>
                  <a:pt x="6309237" y="0"/>
                </a:lnTo>
                <a:close/>
              </a:path>
            </a:pathLst>
          </a:custGeom>
          <a:blipFill>
            <a:blip r:embed="rId9"/>
            <a:stretch>
              <a:fillRect l="-222980" t="0" r="0" b="-197355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-461345">
            <a:off x="11239761" y="1962649"/>
            <a:ext cx="3340541" cy="3190217"/>
          </a:xfrm>
          <a:custGeom>
            <a:avLst/>
            <a:gdLst/>
            <a:ahLst/>
            <a:cxnLst/>
            <a:rect r="r" b="b" t="t" l="l"/>
            <a:pathLst>
              <a:path h="3190217" w="3340541">
                <a:moveTo>
                  <a:pt x="3340542" y="0"/>
                </a:moveTo>
                <a:lnTo>
                  <a:pt x="0" y="0"/>
                </a:lnTo>
                <a:lnTo>
                  <a:pt x="0" y="3190217"/>
                </a:lnTo>
                <a:lnTo>
                  <a:pt x="3340542" y="3190217"/>
                </a:lnTo>
                <a:lnTo>
                  <a:pt x="3340542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060533" y="2246837"/>
            <a:ext cx="4044902" cy="3699247"/>
          </a:xfrm>
          <a:custGeom>
            <a:avLst/>
            <a:gdLst/>
            <a:ahLst/>
            <a:cxnLst/>
            <a:rect r="r" b="b" t="t" l="l"/>
            <a:pathLst>
              <a:path h="3699247" w="4044902">
                <a:moveTo>
                  <a:pt x="0" y="0"/>
                </a:moveTo>
                <a:lnTo>
                  <a:pt x="4044902" y="0"/>
                </a:lnTo>
                <a:lnTo>
                  <a:pt x="4044902" y="3699247"/>
                </a:lnTo>
                <a:lnTo>
                  <a:pt x="0" y="36992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0735604">
            <a:off x="3151022" y="5981605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854003" y="4091436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2548473" y="4878610"/>
            <a:ext cx="4001643" cy="4114800"/>
          </a:xfrm>
          <a:custGeom>
            <a:avLst/>
            <a:gdLst/>
            <a:ahLst/>
            <a:cxnLst/>
            <a:rect r="r" b="b" t="t" l="l"/>
            <a:pathLst>
              <a:path h="4114800" w="4001643">
                <a:moveTo>
                  <a:pt x="4001643" y="0"/>
                </a:moveTo>
                <a:lnTo>
                  <a:pt x="0" y="0"/>
                </a:lnTo>
                <a:lnTo>
                  <a:pt x="0" y="4114800"/>
                </a:lnTo>
                <a:lnTo>
                  <a:pt x="4001643" y="4114800"/>
                </a:lnTo>
                <a:lnTo>
                  <a:pt x="4001643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500754" y="2180162"/>
            <a:ext cx="10167899" cy="6842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Em uma tarde fresquinha depois da escola, Otto convidou seu melhor amigo, Amarelinho, para brincar em sua casa.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Assim que chegaram, Otto correu até sua mãe e perguntou: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— Mamãe, podemos jogar no meu tablet juntos?</a:t>
            </a: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Com um sorriso no rosto, a Mamãe de Otto ajudou os dois a se conectarem. E pronto! A diversão digital estava apenas começando!</a:t>
            </a:r>
          </a:p>
          <a:p>
            <a:pPr algn="l">
              <a:lnSpc>
                <a:spcPts val="4538"/>
              </a:lnSpc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1098525" y="4878610"/>
            <a:ext cx="4933573" cy="4070905"/>
          </a:xfrm>
          <a:custGeom>
            <a:avLst/>
            <a:gdLst/>
            <a:ahLst/>
            <a:cxnLst/>
            <a:rect r="r" b="b" t="t" l="l"/>
            <a:pathLst>
              <a:path h="4070905" w="4933573">
                <a:moveTo>
                  <a:pt x="0" y="0"/>
                </a:moveTo>
                <a:lnTo>
                  <a:pt x="4933573" y="0"/>
                </a:lnTo>
                <a:lnTo>
                  <a:pt x="4933573" y="4070905"/>
                </a:lnTo>
                <a:lnTo>
                  <a:pt x="0" y="407090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54521" t="-49188" r="-14145" b="-297602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743030">
            <a:off x="15374862" y="3450842"/>
            <a:ext cx="2409450" cy="1569154"/>
          </a:xfrm>
          <a:custGeom>
            <a:avLst/>
            <a:gdLst/>
            <a:ahLst/>
            <a:cxnLst/>
            <a:rect r="r" b="b" t="t" l="l"/>
            <a:pathLst>
              <a:path h="1569154" w="2409450">
                <a:moveTo>
                  <a:pt x="0" y="0"/>
                </a:moveTo>
                <a:lnTo>
                  <a:pt x="2409450" y="0"/>
                </a:lnTo>
                <a:lnTo>
                  <a:pt x="2409450" y="1569154"/>
                </a:lnTo>
                <a:lnTo>
                  <a:pt x="0" y="156915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4549294" y="4952905"/>
            <a:ext cx="3375248" cy="4394740"/>
          </a:xfrm>
          <a:custGeom>
            <a:avLst/>
            <a:gdLst/>
            <a:ahLst/>
            <a:cxnLst/>
            <a:rect r="r" b="b" t="t" l="l"/>
            <a:pathLst>
              <a:path h="4394740" w="3375248">
                <a:moveTo>
                  <a:pt x="3375248" y="0"/>
                </a:moveTo>
                <a:lnTo>
                  <a:pt x="0" y="0"/>
                </a:lnTo>
                <a:lnTo>
                  <a:pt x="0" y="4394740"/>
                </a:lnTo>
                <a:lnTo>
                  <a:pt x="3375248" y="4394740"/>
                </a:lnTo>
                <a:lnTo>
                  <a:pt x="3375248" y="0"/>
                </a:lnTo>
                <a:close/>
              </a:path>
            </a:pathLst>
          </a:custGeom>
          <a:blipFill>
            <a:blip r:embed="rId15"/>
            <a:stretch>
              <a:fillRect l="-26068" t="-195659" r="-266004" b="-546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5678899">
            <a:off x="12987762" y="6210920"/>
            <a:ext cx="2504967" cy="3191041"/>
          </a:xfrm>
          <a:custGeom>
            <a:avLst/>
            <a:gdLst/>
            <a:ahLst/>
            <a:cxnLst/>
            <a:rect r="r" b="b" t="t" l="l"/>
            <a:pathLst>
              <a:path h="3191041" w="2504967">
                <a:moveTo>
                  <a:pt x="0" y="0"/>
                </a:moveTo>
                <a:lnTo>
                  <a:pt x="2504967" y="0"/>
                </a:lnTo>
                <a:lnTo>
                  <a:pt x="2504967" y="3191041"/>
                </a:lnTo>
                <a:lnTo>
                  <a:pt x="0" y="319104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060533" y="2246837"/>
            <a:ext cx="4044902" cy="3699247"/>
          </a:xfrm>
          <a:custGeom>
            <a:avLst/>
            <a:gdLst/>
            <a:ahLst/>
            <a:cxnLst/>
            <a:rect r="r" b="b" t="t" l="l"/>
            <a:pathLst>
              <a:path h="3699247" w="4044902">
                <a:moveTo>
                  <a:pt x="0" y="0"/>
                </a:moveTo>
                <a:lnTo>
                  <a:pt x="4044902" y="0"/>
                </a:lnTo>
                <a:lnTo>
                  <a:pt x="4044902" y="3699247"/>
                </a:lnTo>
                <a:lnTo>
                  <a:pt x="0" y="36992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0735604">
            <a:off x="3151022" y="5981605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854003" y="4091436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2548473" y="4878610"/>
            <a:ext cx="4001643" cy="4114800"/>
          </a:xfrm>
          <a:custGeom>
            <a:avLst/>
            <a:gdLst/>
            <a:ahLst/>
            <a:cxnLst/>
            <a:rect r="r" b="b" t="t" l="l"/>
            <a:pathLst>
              <a:path h="4114800" w="4001643">
                <a:moveTo>
                  <a:pt x="4001643" y="0"/>
                </a:moveTo>
                <a:lnTo>
                  <a:pt x="0" y="0"/>
                </a:lnTo>
                <a:lnTo>
                  <a:pt x="0" y="4114800"/>
                </a:lnTo>
                <a:lnTo>
                  <a:pt x="4001643" y="4114800"/>
                </a:lnTo>
                <a:lnTo>
                  <a:pt x="4001643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500754" y="1770276"/>
            <a:ext cx="10167899" cy="3413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Otto e Amarelinho estavam se divertindo muito assistindo a vários vídeos e jogando jogos incríveis. Estar online é uma aventura cheia de possibilidades!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De repente, Amarelinho virou para Otto e perguntou: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1098525" y="4878610"/>
            <a:ext cx="4933573" cy="4070905"/>
          </a:xfrm>
          <a:custGeom>
            <a:avLst/>
            <a:gdLst/>
            <a:ahLst/>
            <a:cxnLst/>
            <a:rect r="r" b="b" t="t" l="l"/>
            <a:pathLst>
              <a:path h="4070905" w="4933573">
                <a:moveTo>
                  <a:pt x="0" y="0"/>
                </a:moveTo>
                <a:lnTo>
                  <a:pt x="4933573" y="0"/>
                </a:lnTo>
                <a:lnTo>
                  <a:pt x="4933573" y="4070905"/>
                </a:lnTo>
                <a:lnTo>
                  <a:pt x="0" y="407090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54521" t="-49188" r="-14145" b="-297602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743030">
            <a:off x="15374862" y="3450842"/>
            <a:ext cx="2409450" cy="1569154"/>
          </a:xfrm>
          <a:custGeom>
            <a:avLst/>
            <a:gdLst/>
            <a:ahLst/>
            <a:cxnLst/>
            <a:rect r="r" b="b" t="t" l="l"/>
            <a:pathLst>
              <a:path h="1569154" w="2409450">
                <a:moveTo>
                  <a:pt x="0" y="0"/>
                </a:moveTo>
                <a:lnTo>
                  <a:pt x="2409450" y="0"/>
                </a:lnTo>
                <a:lnTo>
                  <a:pt x="2409450" y="1569154"/>
                </a:lnTo>
                <a:lnTo>
                  <a:pt x="0" y="156915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14549294" y="4952905"/>
            <a:ext cx="3375248" cy="4394740"/>
          </a:xfrm>
          <a:custGeom>
            <a:avLst/>
            <a:gdLst/>
            <a:ahLst/>
            <a:cxnLst/>
            <a:rect r="r" b="b" t="t" l="l"/>
            <a:pathLst>
              <a:path h="4394740" w="3375248">
                <a:moveTo>
                  <a:pt x="3375248" y="0"/>
                </a:moveTo>
                <a:lnTo>
                  <a:pt x="0" y="0"/>
                </a:lnTo>
                <a:lnTo>
                  <a:pt x="0" y="4394740"/>
                </a:lnTo>
                <a:lnTo>
                  <a:pt x="3375248" y="4394740"/>
                </a:lnTo>
                <a:lnTo>
                  <a:pt x="3375248" y="0"/>
                </a:lnTo>
                <a:close/>
              </a:path>
            </a:pathLst>
          </a:custGeom>
          <a:blipFill>
            <a:blip r:embed="rId15"/>
            <a:stretch>
              <a:fillRect l="-26068" t="-195659" r="-266004" b="-546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5678899">
            <a:off x="12987762" y="6210920"/>
            <a:ext cx="2504967" cy="3191041"/>
          </a:xfrm>
          <a:custGeom>
            <a:avLst/>
            <a:gdLst/>
            <a:ahLst/>
            <a:cxnLst/>
            <a:rect r="r" b="b" t="t" l="l"/>
            <a:pathLst>
              <a:path h="3191041" w="2504967">
                <a:moveTo>
                  <a:pt x="0" y="0"/>
                </a:moveTo>
                <a:lnTo>
                  <a:pt x="2504967" y="0"/>
                </a:lnTo>
                <a:lnTo>
                  <a:pt x="2504967" y="3191041"/>
                </a:lnTo>
                <a:lnTo>
                  <a:pt x="0" y="319104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22847" y="6035077"/>
            <a:ext cx="4855221" cy="4114800"/>
          </a:xfrm>
          <a:custGeom>
            <a:avLst/>
            <a:gdLst/>
            <a:ahLst/>
            <a:cxnLst/>
            <a:rect r="r" b="b" t="t" l="l"/>
            <a:pathLst>
              <a:path h="4114800" w="4855221">
                <a:moveTo>
                  <a:pt x="0" y="0"/>
                </a:moveTo>
                <a:lnTo>
                  <a:pt x="4855221" y="0"/>
                </a:lnTo>
                <a:lnTo>
                  <a:pt x="485522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832374" y="4964686"/>
            <a:ext cx="7228160" cy="3984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— Otto, podemos assistir a um vídeo que eu adoro? É sobre dragões super legais!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— Claro! — respondeu Otto, animado. Afinal, quem não ama uma boa história de dragões?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735604">
            <a:off x="3151022" y="5981605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54003" y="4091436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1"/>
                </a:lnTo>
                <a:lnTo>
                  <a:pt x="0" y="23373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6065250" y="3205415"/>
            <a:ext cx="5694538" cy="7708343"/>
          </a:xfrm>
          <a:custGeom>
            <a:avLst/>
            <a:gdLst/>
            <a:ahLst/>
            <a:cxnLst/>
            <a:rect r="r" b="b" t="t" l="l"/>
            <a:pathLst>
              <a:path h="7708343" w="5694538">
                <a:moveTo>
                  <a:pt x="0" y="0"/>
                </a:moveTo>
                <a:lnTo>
                  <a:pt x="5694538" y="0"/>
                </a:lnTo>
                <a:lnTo>
                  <a:pt x="5694538" y="7708343"/>
                </a:lnTo>
                <a:lnTo>
                  <a:pt x="0" y="77083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980398" y="7849730"/>
            <a:ext cx="6786292" cy="913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6"/>
              </a:lnSpc>
            </a:pPr>
            <a:r>
              <a:rPr lang="en-US" sz="2618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 DRAGON AZUL TEM SUPERPODE</a:t>
            </a:r>
          </a:p>
          <a:p>
            <a:pPr algn="l">
              <a:lnSpc>
                <a:spcPts val="3666"/>
              </a:lnSpc>
            </a:pPr>
            <a:r>
              <a:rPr lang="en-US" sz="2618" b="true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 ESCONDIDOS....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5891613" y="5090302"/>
            <a:ext cx="5811943" cy="2549878"/>
            <a:chOff x="0" y="0"/>
            <a:chExt cx="945683" cy="4149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45683" cy="414900"/>
            </a:xfrm>
            <a:custGeom>
              <a:avLst/>
              <a:gdLst/>
              <a:ahLst/>
              <a:cxnLst/>
              <a:rect r="r" b="b" t="t" l="l"/>
              <a:pathLst>
                <a:path h="414900" w="945683">
                  <a:moveTo>
                    <a:pt x="0" y="0"/>
                  </a:moveTo>
                  <a:lnTo>
                    <a:pt x="945683" y="0"/>
                  </a:lnTo>
                  <a:lnTo>
                    <a:pt x="945683" y="414900"/>
                  </a:lnTo>
                  <a:lnTo>
                    <a:pt x="0" y="414900"/>
                  </a:lnTo>
                  <a:close/>
                </a:path>
              </a:pathLst>
            </a:custGeom>
            <a:blipFill>
              <a:blip r:embed="rId11"/>
              <a:stretch>
                <a:fillRect l="0" t="-30202" r="0" b="-30202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0607861" y="4638763"/>
            <a:ext cx="373188" cy="361526"/>
          </a:xfrm>
          <a:custGeom>
            <a:avLst/>
            <a:gdLst/>
            <a:ahLst/>
            <a:cxnLst/>
            <a:rect r="r" b="b" t="t" l="l"/>
            <a:pathLst>
              <a:path h="361526" w="373188">
                <a:moveTo>
                  <a:pt x="0" y="0"/>
                </a:moveTo>
                <a:lnTo>
                  <a:pt x="373188" y="0"/>
                </a:lnTo>
                <a:lnTo>
                  <a:pt x="373188" y="361526"/>
                </a:lnTo>
                <a:lnTo>
                  <a:pt x="0" y="36152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189582" y="4638763"/>
            <a:ext cx="361526" cy="361526"/>
          </a:xfrm>
          <a:custGeom>
            <a:avLst/>
            <a:gdLst/>
            <a:ahLst/>
            <a:cxnLst/>
            <a:rect r="r" b="b" t="t" l="l"/>
            <a:pathLst>
              <a:path h="361526" w="361526">
                <a:moveTo>
                  <a:pt x="0" y="0"/>
                </a:moveTo>
                <a:lnTo>
                  <a:pt x="361526" y="0"/>
                </a:lnTo>
                <a:lnTo>
                  <a:pt x="361526" y="361526"/>
                </a:lnTo>
                <a:lnTo>
                  <a:pt x="0" y="3615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980398" y="4608700"/>
            <a:ext cx="569799" cy="421651"/>
          </a:xfrm>
          <a:custGeom>
            <a:avLst/>
            <a:gdLst/>
            <a:ahLst/>
            <a:cxnLst/>
            <a:rect r="r" b="b" t="t" l="l"/>
            <a:pathLst>
              <a:path h="421651" w="569799">
                <a:moveTo>
                  <a:pt x="0" y="0"/>
                </a:moveTo>
                <a:lnTo>
                  <a:pt x="569799" y="0"/>
                </a:lnTo>
                <a:lnTo>
                  <a:pt x="569799" y="421651"/>
                </a:lnTo>
                <a:lnTo>
                  <a:pt x="0" y="42165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906577" y="7589194"/>
            <a:ext cx="10044764" cy="10910382"/>
          </a:xfrm>
          <a:custGeom>
            <a:avLst/>
            <a:gdLst/>
            <a:ahLst/>
            <a:cxnLst/>
            <a:rect r="r" b="b" t="t" l="l"/>
            <a:pathLst>
              <a:path h="10910382" w="10044764">
                <a:moveTo>
                  <a:pt x="0" y="0"/>
                </a:moveTo>
                <a:lnTo>
                  <a:pt x="10044764" y="0"/>
                </a:lnTo>
                <a:lnTo>
                  <a:pt x="10044764" y="10910382"/>
                </a:lnTo>
                <a:lnTo>
                  <a:pt x="0" y="10910382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222980" t="0" r="0" b="-197355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351181" y="8440550"/>
            <a:ext cx="1588220" cy="1789543"/>
          </a:xfrm>
          <a:custGeom>
            <a:avLst/>
            <a:gdLst/>
            <a:ahLst/>
            <a:cxnLst/>
            <a:rect r="r" b="b" t="t" l="l"/>
            <a:pathLst>
              <a:path h="1789543" w="1588220">
                <a:moveTo>
                  <a:pt x="0" y="0"/>
                </a:moveTo>
                <a:lnTo>
                  <a:pt x="1588220" y="0"/>
                </a:lnTo>
                <a:lnTo>
                  <a:pt x="1588220" y="1789544"/>
                </a:lnTo>
                <a:lnTo>
                  <a:pt x="0" y="1789544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0">
            <a:off x="4342095" y="8064260"/>
            <a:ext cx="4945797" cy="2281685"/>
          </a:xfrm>
          <a:custGeom>
            <a:avLst/>
            <a:gdLst/>
            <a:ahLst/>
            <a:cxnLst/>
            <a:rect r="r" b="b" t="t" l="l"/>
            <a:pathLst>
              <a:path h="2281685" w="4945797">
                <a:moveTo>
                  <a:pt x="4945797" y="0"/>
                </a:moveTo>
                <a:lnTo>
                  <a:pt x="0" y="0"/>
                </a:lnTo>
                <a:lnTo>
                  <a:pt x="0" y="2281685"/>
                </a:lnTo>
                <a:lnTo>
                  <a:pt x="4945797" y="2281685"/>
                </a:lnTo>
                <a:lnTo>
                  <a:pt x="4945797" y="0"/>
                </a:lnTo>
                <a:close/>
              </a:path>
            </a:pathLst>
          </a:custGeom>
          <a:blipFill>
            <a:blip r:embed="rId21"/>
            <a:stretch>
              <a:fillRect l="-75746" t="-888820" r="-458117" b="-385148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987228" y="5385508"/>
            <a:ext cx="2975071" cy="2521373"/>
          </a:xfrm>
          <a:custGeom>
            <a:avLst/>
            <a:gdLst/>
            <a:ahLst/>
            <a:cxnLst/>
            <a:rect r="r" b="b" t="t" l="l"/>
            <a:pathLst>
              <a:path h="2521373" w="2975071">
                <a:moveTo>
                  <a:pt x="0" y="0"/>
                </a:moveTo>
                <a:lnTo>
                  <a:pt x="2975071" y="0"/>
                </a:lnTo>
                <a:lnTo>
                  <a:pt x="2975071" y="2521372"/>
                </a:lnTo>
                <a:lnTo>
                  <a:pt x="0" y="252137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701386" y="1551464"/>
            <a:ext cx="14885228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Mas, quando o vídeo começou, Otto achou tudo muito assustador! Ele não gostou nadinha e queria parar de assistir.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— Ah, é só um dragão! — disse Amarelinho, rindo. — Nem é de verdade!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060533" y="2246837"/>
            <a:ext cx="4044902" cy="3699247"/>
          </a:xfrm>
          <a:custGeom>
            <a:avLst/>
            <a:gdLst/>
            <a:ahLst/>
            <a:cxnLst/>
            <a:rect r="r" b="b" t="t" l="l"/>
            <a:pathLst>
              <a:path h="3699247" w="4044902">
                <a:moveTo>
                  <a:pt x="0" y="0"/>
                </a:moveTo>
                <a:lnTo>
                  <a:pt x="4044902" y="0"/>
                </a:lnTo>
                <a:lnTo>
                  <a:pt x="4044902" y="3699247"/>
                </a:lnTo>
                <a:lnTo>
                  <a:pt x="0" y="36992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0735604">
            <a:off x="3151022" y="5981605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1" y="0"/>
                </a:lnTo>
                <a:lnTo>
                  <a:pt x="3814651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826571" y="3210732"/>
            <a:ext cx="3814651" cy="2337340"/>
          </a:xfrm>
          <a:custGeom>
            <a:avLst/>
            <a:gdLst/>
            <a:ahLst/>
            <a:cxnLst/>
            <a:rect r="r" b="b" t="t" l="l"/>
            <a:pathLst>
              <a:path h="2337340" w="3814651">
                <a:moveTo>
                  <a:pt x="0" y="0"/>
                </a:moveTo>
                <a:lnTo>
                  <a:pt x="3814650" y="0"/>
                </a:lnTo>
                <a:lnTo>
                  <a:pt x="3814650" y="2337340"/>
                </a:lnTo>
                <a:lnTo>
                  <a:pt x="0" y="23373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2548473" y="4878610"/>
            <a:ext cx="4001643" cy="4114800"/>
          </a:xfrm>
          <a:custGeom>
            <a:avLst/>
            <a:gdLst/>
            <a:ahLst/>
            <a:cxnLst/>
            <a:rect r="r" b="b" t="t" l="l"/>
            <a:pathLst>
              <a:path h="4114800" w="4001643">
                <a:moveTo>
                  <a:pt x="4001643" y="0"/>
                </a:moveTo>
                <a:lnTo>
                  <a:pt x="0" y="0"/>
                </a:lnTo>
                <a:lnTo>
                  <a:pt x="0" y="4114800"/>
                </a:lnTo>
                <a:lnTo>
                  <a:pt x="4001643" y="4114800"/>
                </a:lnTo>
                <a:lnTo>
                  <a:pt x="4001643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903279" y="3736947"/>
            <a:ext cx="10167899" cy="3413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Mesmo assim, Otto se sentiu preocupado e com medo. </a:t>
            </a:r>
          </a:p>
          <a:p>
            <a:pPr algn="l">
              <a:lnSpc>
                <a:spcPts val="4538"/>
              </a:lnSpc>
            </a:pPr>
          </a:p>
          <a:p>
            <a:pPr algn="l">
              <a:lnSpc>
                <a:spcPts val="4538"/>
              </a:lnSpc>
            </a:pPr>
            <a:r>
              <a:rPr lang="en-US" sz="3241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Ele queria pedir ajuda para a mamãe e o papai, mas tinha receio de que Amarelinho ficasse em apuros por causa disso.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743030">
            <a:off x="15374862" y="3450842"/>
            <a:ext cx="2409450" cy="1569154"/>
          </a:xfrm>
          <a:custGeom>
            <a:avLst/>
            <a:gdLst/>
            <a:ahLst/>
            <a:cxnLst/>
            <a:rect r="r" b="b" t="t" l="l"/>
            <a:pathLst>
              <a:path h="1569154" w="2409450">
                <a:moveTo>
                  <a:pt x="0" y="0"/>
                </a:moveTo>
                <a:lnTo>
                  <a:pt x="2409450" y="0"/>
                </a:lnTo>
                <a:lnTo>
                  <a:pt x="2409450" y="1569154"/>
                </a:lnTo>
                <a:lnTo>
                  <a:pt x="0" y="156915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1842264" y="3543453"/>
            <a:ext cx="6082277" cy="6606424"/>
          </a:xfrm>
          <a:custGeom>
            <a:avLst/>
            <a:gdLst/>
            <a:ahLst/>
            <a:cxnLst/>
            <a:rect r="r" b="b" t="t" l="l"/>
            <a:pathLst>
              <a:path h="6606424" w="6082277">
                <a:moveTo>
                  <a:pt x="0" y="0"/>
                </a:moveTo>
                <a:lnTo>
                  <a:pt x="6082278" y="0"/>
                </a:lnTo>
                <a:lnTo>
                  <a:pt x="6082278" y="6606424"/>
                </a:lnTo>
                <a:lnTo>
                  <a:pt x="0" y="660642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222980" t="0" r="0" b="-197355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57445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Otto deve fazer?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6050579" y="5979385"/>
            <a:ext cx="3093421" cy="290008"/>
          </a:xfrm>
          <a:custGeom>
            <a:avLst/>
            <a:gdLst/>
            <a:ahLst/>
            <a:cxnLst/>
            <a:rect r="r" b="b" t="t" l="l"/>
            <a:pathLst>
              <a:path h="290008" w="3093421">
                <a:moveTo>
                  <a:pt x="0" y="0"/>
                </a:moveTo>
                <a:lnTo>
                  <a:pt x="3093421" y="0"/>
                </a:lnTo>
                <a:lnTo>
                  <a:pt x="3093421" y="290008"/>
                </a:lnTo>
                <a:lnTo>
                  <a:pt x="0" y="29000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49811">
            <a:off x="6605283" y="2327939"/>
            <a:ext cx="4952557" cy="7000081"/>
          </a:xfrm>
          <a:custGeom>
            <a:avLst/>
            <a:gdLst/>
            <a:ahLst/>
            <a:cxnLst/>
            <a:rect r="r" b="b" t="t" l="l"/>
            <a:pathLst>
              <a:path h="7000081" w="4952557">
                <a:moveTo>
                  <a:pt x="0" y="0"/>
                </a:moveTo>
                <a:lnTo>
                  <a:pt x="4952557" y="0"/>
                </a:lnTo>
                <a:lnTo>
                  <a:pt x="4952557" y="7000081"/>
                </a:lnTo>
                <a:lnTo>
                  <a:pt x="0" y="700008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495726" y="3543453"/>
            <a:ext cx="6082277" cy="6606424"/>
          </a:xfrm>
          <a:custGeom>
            <a:avLst/>
            <a:gdLst/>
            <a:ahLst/>
            <a:cxnLst/>
            <a:rect r="r" b="b" t="t" l="l"/>
            <a:pathLst>
              <a:path h="6606424" w="6082277">
                <a:moveTo>
                  <a:pt x="6082277" y="0"/>
                </a:moveTo>
                <a:lnTo>
                  <a:pt x="0" y="0"/>
                </a:lnTo>
                <a:lnTo>
                  <a:pt x="0" y="6606424"/>
                </a:lnTo>
                <a:lnTo>
                  <a:pt x="6082277" y="6606424"/>
                </a:lnTo>
                <a:lnTo>
                  <a:pt x="6082277" y="0"/>
                </a:lnTo>
                <a:close/>
              </a:path>
            </a:pathLst>
          </a:custGeom>
          <a:blipFill>
            <a:blip r:embed="rId8"/>
            <a:stretch>
              <a:fillRect l="-222980" t="0" r="0" b="-197355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3364" y="6805477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73364" y="3872373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35615" y="3597430"/>
            <a:ext cx="12022389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 algo na internet me assusta ou parece estranho, </a:t>
            </a:r>
            <a:r>
              <a:rPr lang="en-US" sz="3241" b="true">
                <a:solidFill>
                  <a:srgbClr val="E0464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eu paro e peço ajuda</a:t>
            </a:r>
            <a:r>
              <a:rPr lang="en-US" sz="3241" b="true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! É sempre bom contar para a mamãe, o papai ou outro adulto de confiança.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35615" y="6493494"/>
            <a:ext cx="12022389" cy="2841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 eu não gosto de algo, </a:t>
            </a:r>
            <a:r>
              <a:rPr lang="en-US" sz="3241" b="true">
                <a:solidFill>
                  <a:srgbClr val="E0464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posso falar sobre isso</a:t>
            </a: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Não tem problema pedir ajuda. Amigos nem sempre sentem o mesmo que a gente. O que importa é como eu me sinto. </a:t>
            </a:r>
            <a:r>
              <a:rPr lang="en-US" sz="3241" b="true">
                <a:solidFill>
                  <a:srgbClr val="E0464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 algo me incomoda, eu paro</a:t>
            </a: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algn="l">
              <a:lnSpc>
                <a:spcPts val="4538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DAGYK8ZmYf8</dc:identifier>
  <dcterms:modified xsi:type="dcterms:W3CDTF">2011-08-01T06:04:30Z</dcterms:modified>
  <cp:revision>1</cp:revision>
  <dc:title>Intervenção #24 - O que Estou Assistindo?</dc:title>
</cp:coreProperties>
</file>