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lacial Indifference Bold" charset="1" panose="00000800000000000000"/>
      <p:regular r:id="rId14"/>
    </p:embeddedFont>
    <p:embeddedFont>
      <p:font typeface="Nourd Bold" charset="1" panose="00000800000000000000"/>
      <p:regular r:id="rId15"/>
    </p:embeddedFont>
    <p:embeddedFont>
      <p:font typeface="Open Sans" charset="1" panose="020B0606030504020204"/>
      <p:regular r:id="rId16"/>
    </p:embeddedFont>
    <p:embeddedFont>
      <p:font typeface="Open Sans Bold" charset="1" panose="020B0806030504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14" Target="../media/image12.png" Type="http://schemas.openxmlformats.org/officeDocument/2006/relationships/image"/><Relationship Id="rId15" Target="../media/image1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http://passaporte.education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4.png" Type="http://schemas.openxmlformats.org/officeDocument/2006/relationships/image"/><Relationship Id="rId14" Target="../media/image20.png" Type="http://schemas.openxmlformats.org/officeDocument/2006/relationships/image"/><Relationship Id="rId15" Target="../media/image21.svg" Type="http://schemas.openxmlformats.org/officeDocument/2006/relationships/image"/><Relationship Id="rId16" Target="../media/image22.png" Type="http://schemas.openxmlformats.org/officeDocument/2006/relationships/image"/><Relationship Id="rId17" Target="../media/image23.svg" Type="http://schemas.openxmlformats.org/officeDocument/2006/relationships/image"/><Relationship Id="rId18" Target="../media/image24.png" Type="http://schemas.openxmlformats.org/officeDocument/2006/relationships/image"/><Relationship Id="rId19" Target="../media/image2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7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svg" Type="http://schemas.openxmlformats.org/officeDocument/2006/relationships/image"/><Relationship Id="rId11" Target="../media/image28.png" Type="http://schemas.openxmlformats.org/officeDocument/2006/relationships/image"/><Relationship Id="rId12" Target="../media/image29.svg" Type="http://schemas.openxmlformats.org/officeDocument/2006/relationships/image"/><Relationship Id="rId13" Target="../media/image30.png" Type="http://schemas.openxmlformats.org/officeDocument/2006/relationships/image"/><Relationship Id="rId14" Target="../media/image31.svg" Type="http://schemas.openxmlformats.org/officeDocument/2006/relationships/image"/><Relationship Id="rId15" Target="../media/image32.png" Type="http://schemas.openxmlformats.org/officeDocument/2006/relationships/image"/><Relationship Id="rId16" Target="../media/image33.svg" Type="http://schemas.openxmlformats.org/officeDocument/2006/relationships/image"/><Relationship Id="rId17" Target="../media/image4.pn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26.png" Type="http://schemas.openxmlformats.org/officeDocument/2006/relationships/image"/><Relationship Id="rId12" Target="../media/image27.svg" Type="http://schemas.openxmlformats.org/officeDocument/2006/relationships/image"/><Relationship Id="rId13" Target="../media/image28.png" Type="http://schemas.openxmlformats.org/officeDocument/2006/relationships/image"/><Relationship Id="rId14" Target="../media/image29.svg" Type="http://schemas.openxmlformats.org/officeDocument/2006/relationships/image"/><Relationship Id="rId15" Target="../media/image30.png" Type="http://schemas.openxmlformats.org/officeDocument/2006/relationships/image"/><Relationship Id="rId16" Target="../media/image31.svg" Type="http://schemas.openxmlformats.org/officeDocument/2006/relationships/image"/><Relationship Id="rId17" Target="../media/image32.png" Type="http://schemas.openxmlformats.org/officeDocument/2006/relationships/image"/><Relationship Id="rId18" Target="../media/image33.svg" Type="http://schemas.openxmlformats.org/officeDocument/2006/relationships/image"/><Relationship Id="rId19" Target="../media/image36.png" Type="http://schemas.openxmlformats.org/officeDocument/2006/relationships/image"/><Relationship Id="rId2" Target="../media/image1.png" Type="http://schemas.openxmlformats.org/officeDocument/2006/relationships/image"/><Relationship Id="rId20" Target="../media/image37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8.png" Type="http://schemas.openxmlformats.org/officeDocument/2006/relationships/image"/><Relationship Id="rId8" Target="../media/image3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5.png" Type="http://schemas.openxmlformats.org/officeDocument/2006/relationships/image"/><Relationship Id="rId8" Target="../media/image46.sv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028700" y="400450"/>
            <a:ext cx="6503459" cy="5792875"/>
          </a:xfrm>
          <a:custGeom>
            <a:avLst/>
            <a:gdLst/>
            <a:ahLst/>
            <a:cxnLst/>
            <a:rect r="r" b="b" t="t" l="l"/>
            <a:pathLst>
              <a:path h="5792875" w="6503459">
                <a:moveTo>
                  <a:pt x="6503459" y="0"/>
                </a:moveTo>
                <a:lnTo>
                  <a:pt x="0" y="0"/>
                </a:lnTo>
                <a:lnTo>
                  <a:pt x="0" y="5792875"/>
                </a:lnTo>
                <a:lnTo>
                  <a:pt x="6503459" y="5792875"/>
                </a:lnTo>
                <a:lnTo>
                  <a:pt x="6503459" y="0"/>
                </a:lnTo>
                <a:close/>
              </a:path>
            </a:pathLst>
          </a:custGeom>
          <a:blipFill>
            <a:blip r:embed="rId5"/>
            <a:stretch>
              <a:fillRect l="-254521" t="-45566" r="-14145" b="-26832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>
            <a:hlinkClick r:id="rId9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5656" y="4435753"/>
            <a:ext cx="1412803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Palavras Amigas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249222" y="5770587"/>
            <a:ext cx="3320906" cy="3005420"/>
          </a:xfrm>
          <a:custGeom>
            <a:avLst/>
            <a:gdLst/>
            <a:ahLst/>
            <a:cxnLst/>
            <a:rect r="r" b="b" t="t" l="l"/>
            <a:pathLst>
              <a:path h="3005420" w="3320906">
                <a:moveTo>
                  <a:pt x="0" y="0"/>
                </a:moveTo>
                <a:lnTo>
                  <a:pt x="3320906" y="0"/>
                </a:lnTo>
                <a:lnTo>
                  <a:pt x="3320906" y="3005419"/>
                </a:lnTo>
                <a:lnTo>
                  <a:pt x="0" y="30054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020340" y="2315435"/>
            <a:ext cx="2457762" cy="1649773"/>
          </a:xfrm>
          <a:custGeom>
            <a:avLst/>
            <a:gdLst/>
            <a:ahLst/>
            <a:cxnLst/>
            <a:rect r="r" b="b" t="t" l="l"/>
            <a:pathLst>
              <a:path h="1649773" w="2457762">
                <a:moveTo>
                  <a:pt x="0" y="0"/>
                </a:moveTo>
                <a:lnTo>
                  <a:pt x="2457763" y="0"/>
                </a:lnTo>
                <a:lnTo>
                  <a:pt x="2457763" y="1649773"/>
                </a:lnTo>
                <a:lnTo>
                  <a:pt x="0" y="164977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41372">
            <a:off x="7006010" y="2554099"/>
            <a:ext cx="926535" cy="887157"/>
          </a:xfrm>
          <a:custGeom>
            <a:avLst/>
            <a:gdLst/>
            <a:ahLst/>
            <a:cxnLst/>
            <a:rect r="r" b="b" t="t" l="l"/>
            <a:pathLst>
              <a:path h="887157" w="926535">
                <a:moveTo>
                  <a:pt x="0" y="0"/>
                </a:moveTo>
                <a:lnTo>
                  <a:pt x="926535" y="0"/>
                </a:lnTo>
                <a:lnTo>
                  <a:pt x="926535" y="887157"/>
                </a:lnTo>
                <a:lnTo>
                  <a:pt x="0" y="88715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68654" y="2108151"/>
            <a:ext cx="4499284" cy="4114800"/>
          </a:xfrm>
          <a:custGeom>
            <a:avLst/>
            <a:gdLst/>
            <a:ahLst/>
            <a:cxnLst/>
            <a:rect r="r" b="b" t="t" l="l"/>
            <a:pathLst>
              <a:path h="4114800" w="4499284">
                <a:moveTo>
                  <a:pt x="0" y="0"/>
                </a:moveTo>
                <a:lnTo>
                  <a:pt x="4499284" y="0"/>
                </a:lnTo>
                <a:lnTo>
                  <a:pt x="44992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548473" y="4878610"/>
            <a:ext cx="4001643" cy="4114800"/>
          </a:xfrm>
          <a:custGeom>
            <a:avLst/>
            <a:gdLst/>
            <a:ahLst/>
            <a:cxnLst/>
            <a:rect r="r" b="b" t="t" l="l"/>
            <a:pathLst>
              <a:path h="4114800" w="4001643">
                <a:moveTo>
                  <a:pt x="4001643" y="0"/>
                </a:moveTo>
                <a:lnTo>
                  <a:pt x="0" y="0"/>
                </a:lnTo>
                <a:lnTo>
                  <a:pt x="0" y="4114800"/>
                </a:lnTo>
                <a:lnTo>
                  <a:pt x="4001643" y="4114800"/>
                </a:lnTo>
                <a:lnTo>
                  <a:pt x="4001643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00754" y="1911969"/>
            <a:ext cx="8260574" cy="696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7"/>
              </a:lnSpc>
            </a:pPr>
            <a:r>
              <a:rPr lang="en-US" sz="3962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Certo dia, Otto estava usando o seu tablet. Ele estava jogando um jogo super divertido com seus amigos, e todos faziam parte do mesmo time. </a:t>
            </a:r>
          </a:p>
          <a:p>
            <a:pPr algn="l">
              <a:lnSpc>
                <a:spcPts val="5547"/>
              </a:lnSpc>
            </a:pPr>
          </a:p>
          <a:p>
            <a:pPr algn="l">
              <a:lnSpc>
                <a:spcPts val="5547"/>
              </a:lnSpc>
            </a:pPr>
            <a:r>
              <a:rPr lang="en-US" sz="3962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 desafio era grande! Amarelinho estava com a bola, e faltava só mais um gol para garantir a vitória...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761329" y="3949724"/>
            <a:ext cx="6503459" cy="5792875"/>
          </a:xfrm>
          <a:custGeom>
            <a:avLst/>
            <a:gdLst/>
            <a:ahLst/>
            <a:cxnLst/>
            <a:rect r="r" b="b" t="t" l="l"/>
            <a:pathLst>
              <a:path h="5792875" w="6503459">
                <a:moveTo>
                  <a:pt x="0" y="0"/>
                </a:moveTo>
                <a:lnTo>
                  <a:pt x="6503459" y="0"/>
                </a:lnTo>
                <a:lnTo>
                  <a:pt x="6503459" y="5792876"/>
                </a:lnTo>
                <a:lnTo>
                  <a:pt x="0" y="579287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54521" t="-45566" r="-14145" b="-268322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5717676">
            <a:off x="10933414" y="6104634"/>
            <a:ext cx="3230118" cy="4114800"/>
          </a:xfrm>
          <a:custGeom>
            <a:avLst/>
            <a:gdLst/>
            <a:ahLst/>
            <a:cxnLst/>
            <a:rect r="r" b="b" t="t" l="l"/>
            <a:pathLst>
              <a:path h="4114800" w="3230118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761329" y="5474111"/>
            <a:ext cx="1950476" cy="1779809"/>
          </a:xfrm>
          <a:custGeom>
            <a:avLst/>
            <a:gdLst/>
            <a:ahLst/>
            <a:cxnLst/>
            <a:rect r="r" b="b" t="t" l="l"/>
            <a:pathLst>
              <a:path h="1779809" w="1950476">
                <a:moveTo>
                  <a:pt x="0" y="0"/>
                </a:moveTo>
                <a:lnTo>
                  <a:pt x="1950475" y="0"/>
                </a:lnTo>
                <a:lnTo>
                  <a:pt x="1950475" y="1779809"/>
                </a:lnTo>
                <a:lnTo>
                  <a:pt x="0" y="177980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611873">
            <a:off x="13989569" y="7764707"/>
            <a:ext cx="1513116" cy="1689060"/>
          </a:xfrm>
          <a:custGeom>
            <a:avLst/>
            <a:gdLst/>
            <a:ahLst/>
            <a:cxnLst/>
            <a:rect r="r" b="b" t="t" l="l"/>
            <a:pathLst>
              <a:path h="1689060" w="1513116">
                <a:moveTo>
                  <a:pt x="0" y="0"/>
                </a:moveTo>
                <a:lnTo>
                  <a:pt x="1513116" y="0"/>
                </a:lnTo>
                <a:lnTo>
                  <a:pt x="1513116" y="1689060"/>
                </a:lnTo>
                <a:lnTo>
                  <a:pt x="0" y="168906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2587441" y="618268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0" y="0"/>
                </a:lnTo>
                <a:lnTo>
                  <a:pt x="3814650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08159" y="5356037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6142752" y="3258612"/>
            <a:ext cx="5694538" cy="7708343"/>
          </a:xfrm>
          <a:custGeom>
            <a:avLst/>
            <a:gdLst/>
            <a:ahLst/>
            <a:cxnLst/>
            <a:rect r="r" b="b" t="t" l="l"/>
            <a:pathLst>
              <a:path h="7708343" w="5694538">
                <a:moveTo>
                  <a:pt x="0" y="0"/>
                </a:moveTo>
                <a:lnTo>
                  <a:pt x="5694538" y="0"/>
                </a:lnTo>
                <a:lnTo>
                  <a:pt x="5694538" y="7708343"/>
                </a:lnTo>
                <a:lnTo>
                  <a:pt x="0" y="77083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685362" y="4691960"/>
            <a:ext cx="373188" cy="361526"/>
          </a:xfrm>
          <a:custGeom>
            <a:avLst/>
            <a:gdLst/>
            <a:ahLst/>
            <a:cxnLst/>
            <a:rect r="r" b="b" t="t" l="l"/>
            <a:pathLst>
              <a:path h="361526" w="373188">
                <a:moveTo>
                  <a:pt x="0" y="0"/>
                </a:moveTo>
                <a:lnTo>
                  <a:pt x="373189" y="0"/>
                </a:lnTo>
                <a:lnTo>
                  <a:pt x="373189" y="361526"/>
                </a:lnTo>
                <a:lnTo>
                  <a:pt x="0" y="3615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267084" y="4691960"/>
            <a:ext cx="361526" cy="361526"/>
          </a:xfrm>
          <a:custGeom>
            <a:avLst/>
            <a:gdLst/>
            <a:ahLst/>
            <a:cxnLst/>
            <a:rect r="r" b="b" t="t" l="l"/>
            <a:pathLst>
              <a:path h="361526" w="361526">
                <a:moveTo>
                  <a:pt x="0" y="0"/>
                </a:moveTo>
                <a:lnTo>
                  <a:pt x="361526" y="0"/>
                </a:lnTo>
                <a:lnTo>
                  <a:pt x="361526" y="361526"/>
                </a:lnTo>
                <a:lnTo>
                  <a:pt x="0" y="3615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463927" y="4632273"/>
            <a:ext cx="6630892" cy="4964880"/>
          </a:xfrm>
          <a:custGeom>
            <a:avLst/>
            <a:gdLst/>
            <a:ahLst/>
            <a:cxnLst/>
            <a:rect r="r" b="b" t="t" l="l"/>
            <a:pathLst>
              <a:path h="4964880" w="6630892">
                <a:moveTo>
                  <a:pt x="0" y="0"/>
                </a:moveTo>
                <a:lnTo>
                  <a:pt x="6630892" y="0"/>
                </a:lnTo>
                <a:lnTo>
                  <a:pt x="6630892" y="4964880"/>
                </a:lnTo>
                <a:lnTo>
                  <a:pt x="0" y="496488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53089" y="8388437"/>
            <a:ext cx="10940488" cy="9745104"/>
          </a:xfrm>
          <a:custGeom>
            <a:avLst/>
            <a:gdLst/>
            <a:ahLst/>
            <a:cxnLst/>
            <a:rect r="r" b="b" t="t" l="l"/>
            <a:pathLst>
              <a:path h="9745104" w="10940488">
                <a:moveTo>
                  <a:pt x="0" y="0"/>
                </a:moveTo>
                <a:lnTo>
                  <a:pt x="10940488" y="0"/>
                </a:lnTo>
                <a:lnTo>
                  <a:pt x="10940488" y="9745104"/>
                </a:lnTo>
                <a:lnTo>
                  <a:pt x="0" y="974510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254521" t="-45566" r="-14145" b="-268322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210516" y="3746462"/>
            <a:ext cx="2872468" cy="2728845"/>
          </a:xfrm>
          <a:custGeom>
            <a:avLst/>
            <a:gdLst/>
            <a:ahLst/>
            <a:cxnLst/>
            <a:rect r="r" b="b" t="t" l="l"/>
            <a:pathLst>
              <a:path h="2728845" w="2872468">
                <a:moveTo>
                  <a:pt x="0" y="0"/>
                </a:moveTo>
                <a:lnTo>
                  <a:pt x="2872468" y="0"/>
                </a:lnTo>
                <a:lnTo>
                  <a:pt x="2872468" y="2728845"/>
                </a:lnTo>
                <a:lnTo>
                  <a:pt x="0" y="27288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56129" y="1630227"/>
            <a:ext cx="15467783" cy="2841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Bem na hora em que Otto ia chutar a bola, ele foi derrubado, e o jogo terminou. O time dele acabou perdendo.</a:t>
            </a: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Pouco depois, uma mensagem apareceu no bate-papo do jogo. Ela dizia:</a:t>
            </a: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"Perdemos por sua culpa, Otto. A culpa é toda sua."</a:t>
            </a:r>
          </a:p>
          <a:p>
            <a:pPr algn="l">
              <a:lnSpc>
                <a:spcPts val="4538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2548473" y="4878610"/>
            <a:ext cx="4001643" cy="4114800"/>
          </a:xfrm>
          <a:custGeom>
            <a:avLst/>
            <a:gdLst/>
            <a:ahLst/>
            <a:cxnLst/>
            <a:rect r="r" b="b" t="t" l="l"/>
            <a:pathLst>
              <a:path h="4114800" w="4001643">
                <a:moveTo>
                  <a:pt x="4001643" y="0"/>
                </a:moveTo>
                <a:lnTo>
                  <a:pt x="0" y="0"/>
                </a:lnTo>
                <a:lnTo>
                  <a:pt x="0" y="4114800"/>
                </a:lnTo>
                <a:lnTo>
                  <a:pt x="4001643" y="4114800"/>
                </a:lnTo>
                <a:lnTo>
                  <a:pt x="4001643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789506">
            <a:off x="11490839" y="7126009"/>
            <a:ext cx="1148507" cy="703722"/>
          </a:xfrm>
          <a:custGeom>
            <a:avLst/>
            <a:gdLst/>
            <a:ahLst/>
            <a:cxnLst/>
            <a:rect r="r" b="b" t="t" l="l"/>
            <a:pathLst>
              <a:path h="703722" w="1148507">
                <a:moveTo>
                  <a:pt x="0" y="0"/>
                </a:moveTo>
                <a:lnTo>
                  <a:pt x="1148507" y="0"/>
                </a:lnTo>
                <a:lnTo>
                  <a:pt x="1148507" y="703721"/>
                </a:lnTo>
                <a:lnTo>
                  <a:pt x="0" y="7037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6189506">
            <a:off x="10595703" y="6642402"/>
            <a:ext cx="1714500" cy="2320812"/>
          </a:xfrm>
          <a:custGeom>
            <a:avLst/>
            <a:gdLst/>
            <a:ahLst/>
            <a:cxnLst/>
            <a:rect r="r" b="b" t="t" l="l"/>
            <a:pathLst>
              <a:path h="2320812" w="1714500">
                <a:moveTo>
                  <a:pt x="0" y="0"/>
                </a:moveTo>
                <a:lnTo>
                  <a:pt x="1714500" y="0"/>
                </a:lnTo>
                <a:lnTo>
                  <a:pt x="1714500" y="2320812"/>
                </a:lnTo>
                <a:lnTo>
                  <a:pt x="0" y="2320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89506">
            <a:off x="11794975" y="6962674"/>
            <a:ext cx="112359" cy="108848"/>
          </a:xfrm>
          <a:custGeom>
            <a:avLst/>
            <a:gdLst/>
            <a:ahLst/>
            <a:cxnLst/>
            <a:rect r="r" b="b" t="t" l="l"/>
            <a:pathLst>
              <a:path h="108848" w="112359">
                <a:moveTo>
                  <a:pt x="0" y="0"/>
                </a:moveTo>
                <a:lnTo>
                  <a:pt x="112359" y="0"/>
                </a:lnTo>
                <a:lnTo>
                  <a:pt x="112359" y="108847"/>
                </a:lnTo>
                <a:lnTo>
                  <a:pt x="0" y="10884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789506">
            <a:off x="11965566" y="6923203"/>
            <a:ext cx="108848" cy="108848"/>
          </a:xfrm>
          <a:custGeom>
            <a:avLst/>
            <a:gdLst/>
            <a:ahLst/>
            <a:cxnLst/>
            <a:rect r="r" b="b" t="t" l="l"/>
            <a:pathLst>
              <a:path h="108848" w="108848">
                <a:moveTo>
                  <a:pt x="0" y="0"/>
                </a:moveTo>
                <a:lnTo>
                  <a:pt x="108848" y="0"/>
                </a:lnTo>
                <a:lnTo>
                  <a:pt x="108848" y="108847"/>
                </a:lnTo>
                <a:lnTo>
                  <a:pt x="0" y="10884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832584">
            <a:off x="10404405" y="7056258"/>
            <a:ext cx="1994123" cy="1493099"/>
          </a:xfrm>
          <a:custGeom>
            <a:avLst/>
            <a:gdLst/>
            <a:ahLst/>
            <a:cxnLst/>
            <a:rect r="r" b="b" t="t" l="l"/>
            <a:pathLst>
              <a:path h="1493099" w="1994123">
                <a:moveTo>
                  <a:pt x="0" y="0"/>
                </a:moveTo>
                <a:lnTo>
                  <a:pt x="1994123" y="0"/>
                </a:lnTo>
                <a:lnTo>
                  <a:pt x="1994123" y="1493100"/>
                </a:lnTo>
                <a:lnTo>
                  <a:pt x="0" y="14931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415228" y="3254931"/>
            <a:ext cx="5844072" cy="6347691"/>
          </a:xfrm>
          <a:custGeom>
            <a:avLst/>
            <a:gdLst/>
            <a:ahLst/>
            <a:cxnLst/>
            <a:rect r="r" b="b" t="t" l="l"/>
            <a:pathLst>
              <a:path h="6347691" w="5844072">
                <a:moveTo>
                  <a:pt x="0" y="0"/>
                </a:moveTo>
                <a:lnTo>
                  <a:pt x="5844072" y="0"/>
                </a:lnTo>
                <a:lnTo>
                  <a:pt x="5844072" y="6347691"/>
                </a:lnTo>
                <a:lnTo>
                  <a:pt x="0" y="634769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22980" t="0" r="0" b="-197355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793013">
            <a:off x="12300484" y="3405471"/>
            <a:ext cx="2089286" cy="1637478"/>
          </a:xfrm>
          <a:custGeom>
            <a:avLst/>
            <a:gdLst/>
            <a:ahLst/>
            <a:cxnLst/>
            <a:rect r="r" b="b" t="t" l="l"/>
            <a:pathLst>
              <a:path h="1637478" w="2089286">
                <a:moveTo>
                  <a:pt x="0" y="0"/>
                </a:moveTo>
                <a:lnTo>
                  <a:pt x="2089286" y="0"/>
                </a:lnTo>
                <a:lnTo>
                  <a:pt x="2089286" y="1637478"/>
                </a:lnTo>
                <a:lnTo>
                  <a:pt x="0" y="163747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500754" y="1921494"/>
            <a:ext cx="15049361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Otto ficou muito triste ao ler aquilo. Seu coração apertou, e ele começou a se perguntar se realmente tinha sido sua culpa...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00754" y="3294082"/>
            <a:ext cx="8569961" cy="627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Otto ficou muito chateado com o que seu amigo tinha escrito.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Ele não tinha perdido a bola de propósito! Aquilo podia ter acontecido com qualquer um, não é verdade?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 coração de Otto parecia um tamborzinho, batendo rápido de preocupação.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779023"/>
            <a:ext cx="10085275" cy="1113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37"/>
              </a:lnSpc>
            </a:pPr>
            <a:r>
              <a:rPr lang="en-US" b="true" sz="652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você achou?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354030" y="5892260"/>
            <a:ext cx="3171330" cy="297312"/>
          </a:xfrm>
          <a:custGeom>
            <a:avLst/>
            <a:gdLst/>
            <a:ahLst/>
            <a:cxnLst/>
            <a:rect r="r" b="b" t="t" l="l"/>
            <a:pathLst>
              <a:path h="297312" w="3171330">
                <a:moveTo>
                  <a:pt x="0" y="0"/>
                </a:moveTo>
                <a:lnTo>
                  <a:pt x="3171329" y="0"/>
                </a:lnTo>
                <a:lnTo>
                  <a:pt x="3171329" y="297312"/>
                </a:lnTo>
                <a:lnTo>
                  <a:pt x="0" y="2973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825089" y="5186167"/>
            <a:ext cx="3614571" cy="3350336"/>
            <a:chOff x="0" y="0"/>
            <a:chExt cx="951986" cy="88239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51986" cy="882393"/>
            </a:xfrm>
            <a:custGeom>
              <a:avLst/>
              <a:gdLst/>
              <a:ahLst/>
              <a:cxnLst/>
              <a:rect r="r" b="b" t="t" l="l"/>
              <a:pathLst>
                <a:path h="882393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773158"/>
                  </a:lnTo>
                  <a:cubicBezTo>
                    <a:pt x="951986" y="802129"/>
                    <a:pt x="940477" y="829913"/>
                    <a:pt x="919992" y="850399"/>
                  </a:cubicBezTo>
                  <a:cubicBezTo>
                    <a:pt x="899506" y="870884"/>
                    <a:pt x="871722" y="882393"/>
                    <a:pt x="842751" y="882393"/>
                  </a:cubicBezTo>
                  <a:lnTo>
                    <a:pt x="109235" y="882393"/>
                  </a:lnTo>
                  <a:cubicBezTo>
                    <a:pt x="48906" y="882393"/>
                    <a:pt x="0" y="833487"/>
                    <a:pt x="0" y="773158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951986" cy="939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825089" y="3996804"/>
            <a:ext cx="3614571" cy="895793"/>
            <a:chOff x="0" y="0"/>
            <a:chExt cx="951986" cy="2359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51986" cy="235929"/>
            </a:xfrm>
            <a:custGeom>
              <a:avLst/>
              <a:gdLst/>
              <a:ahLst/>
              <a:cxnLst/>
              <a:rect r="r" b="b" t="t" l="l"/>
              <a:pathLst>
                <a:path h="235929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126694"/>
                  </a:lnTo>
                  <a:cubicBezTo>
                    <a:pt x="951986" y="155665"/>
                    <a:pt x="940477" y="183449"/>
                    <a:pt x="919992" y="203935"/>
                  </a:cubicBezTo>
                  <a:cubicBezTo>
                    <a:pt x="899506" y="224420"/>
                    <a:pt x="871722" y="235929"/>
                    <a:pt x="842751" y="235929"/>
                  </a:cubicBezTo>
                  <a:lnTo>
                    <a:pt x="109235" y="235929"/>
                  </a:lnTo>
                  <a:cubicBezTo>
                    <a:pt x="80264" y="235929"/>
                    <a:pt x="52480" y="224420"/>
                    <a:pt x="31994" y="203935"/>
                  </a:cubicBezTo>
                  <a:cubicBezTo>
                    <a:pt x="11509" y="183449"/>
                    <a:pt x="0" y="155665"/>
                    <a:pt x="0" y="126694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E5001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951986" cy="293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986517" y="3996764"/>
            <a:ext cx="4007008" cy="895793"/>
            <a:chOff x="0" y="0"/>
            <a:chExt cx="1055344" cy="2359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55344" cy="235929"/>
            </a:xfrm>
            <a:custGeom>
              <a:avLst/>
              <a:gdLst/>
              <a:ahLst/>
              <a:cxnLst/>
              <a:rect r="r" b="b" t="t" l="l"/>
              <a:pathLst>
                <a:path h="235929" w="1055344">
                  <a:moveTo>
                    <a:pt x="98537" y="0"/>
                  </a:moveTo>
                  <a:lnTo>
                    <a:pt x="956807" y="0"/>
                  </a:lnTo>
                  <a:cubicBezTo>
                    <a:pt x="982940" y="0"/>
                    <a:pt x="1008004" y="10382"/>
                    <a:pt x="1026483" y="28861"/>
                  </a:cubicBezTo>
                  <a:cubicBezTo>
                    <a:pt x="1044962" y="47340"/>
                    <a:pt x="1055344" y="72403"/>
                    <a:pt x="1055344" y="98537"/>
                  </a:cubicBezTo>
                  <a:lnTo>
                    <a:pt x="1055344" y="137392"/>
                  </a:lnTo>
                  <a:cubicBezTo>
                    <a:pt x="1055344" y="191813"/>
                    <a:pt x="1011227" y="235929"/>
                    <a:pt x="956807" y="235929"/>
                  </a:cubicBezTo>
                  <a:lnTo>
                    <a:pt x="98537" y="235929"/>
                  </a:lnTo>
                  <a:cubicBezTo>
                    <a:pt x="72403" y="235929"/>
                    <a:pt x="47340" y="225547"/>
                    <a:pt x="28861" y="207068"/>
                  </a:cubicBezTo>
                  <a:cubicBezTo>
                    <a:pt x="10382" y="188589"/>
                    <a:pt x="0" y="163526"/>
                    <a:pt x="0" y="137392"/>
                  </a:cubicBezTo>
                  <a:lnTo>
                    <a:pt x="0" y="98537"/>
                  </a:lnTo>
                  <a:cubicBezTo>
                    <a:pt x="0" y="72403"/>
                    <a:pt x="10382" y="47340"/>
                    <a:pt x="28861" y="28861"/>
                  </a:cubicBezTo>
                  <a:cubicBezTo>
                    <a:pt x="47340" y="10382"/>
                    <a:pt x="72403" y="0"/>
                    <a:pt x="98537" y="0"/>
                  </a:cubicBezTo>
                  <a:close/>
                </a:path>
              </a:pathLst>
            </a:custGeom>
            <a:solidFill>
              <a:srgbClr val="F8DB52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1055344" cy="293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182735" y="5186167"/>
            <a:ext cx="3614571" cy="3350336"/>
            <a:chOff x="0" y="0"/>
            <a:chExt cx="951986" cy="88239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51986" cy="882393"/>
            </a:xfrm>
            <a:custGeom>
              <a:avLst/>
              <a:gdLst/>
              <a:ahLst/>
              <a:cxnLst/>
              <a:rect r="r" b="b" t="t" l="l"/>
              <a:pathLst>
                <a:path h="882393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773158"/>
                  </a:lnTo>
                  <a:cubicBezTo>
                    <a:pt x="951986" y="802129"/>
                    <a:pt x="940477" y="829913"/>
                    <a:pt x="919992" y="850399"/>
                  </a:cubicBezTo>
                  <a:cubicBezTo>
                    <a:pt x="899506" y="870884"/>
                    <a:pt x="871722" y="882393"/>
                    <a:pt x="842751" y="882393"/>
                  </a:cubicBezTo>
                  <a:lnTo>
                    <a:pt x="109235" y="882393"/>
                  </a:lnTo>
                  <a:cubicBezTo>
                    <a:pt x="48906" y="882393"/>
                    <a:pt x="0" y="833487"/>
                    <a:pt x="0" y="773158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951986" cy="939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275699" y="5159257"/>
            <a:ext cx="3614571" cy="3350336"/>
            <a:chOff x="0" y="0"/>
            <a:chExt cx="951986" cy="88239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51986" cy="882393"/>
            </a:xfrm>
            <a:custGeom>
              <a:avLst/>
              <a:gdLst/>
              <a:ahLst/>
              <a:cxnLst/>
              <a:rect r="r" b="b" t="t" l="l"/>
              <a:pathLst>
                <a:path h="882393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773158"/>
                  </a:lnTo>
                  <a:cubicBezTo>
                    <a:pt x="951986" y="802129"/>
                    <a:pt x="940477" y="829913"/>
                    <a:pt x="919992" y="850399"/>
                  </a:cubicBezTo>
                  <a:cubicBezTo>
                    <a:pt x="899506" y="870884"/>
                    <a:pt x="871722" y="882393"/>
                    <a:pt x="842751" y="882393"/>
                  </a:cubicBezTo>
                  <a:lnTo>
                    <a:pt x="109235" y="882393"/>
                  </a:lnTo>
                  <a:cubicBezTo>
                    <a:pt x="48906" y="882393"/>
                    <a:pt x="0" y="833487"/>
                    <a:pt x="0" y="773158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951986" cy="939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275699" y="3996804"/>
            <a:ext cx="3614571" cy="895793"/>
            <a:chOff x="0" y="0"/>
            <a:chExt cx="951986" cy="23592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51986" cy="235929"/>
            </a:xfrm>
            <a:custGeom>
              <a:avLst/>
              <a:gdLst/>
              <a:ahLst/>
              <a:cxnLst/>
              <a:rect r="r" b="b" t="t" l="l"/>
              <a:pathLst>
                <a:path h="235929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126694"/>
                  </a:lnTo>
                  <a:cubicBezTo>
                    <a:pt x="951986" y="155665"/>
                    <a:pt x="940477" y="183449"/>
                    <a:pt x="919992" y="203935"/>
                  </a:cubicBezTo>
                  <a:cubicBezTo>
                    <a:pt x="899506" y="224420"/>
                    <a:pt x="871722" y="235929"/>
                    <a:pt x="842751" y="235929"/>
                  </a:cubicBezTo>
                  <a:lnTo>
                    <a:pt x="109235" y="235929"/>
                  </a:lnTo>
                  <a:cubicBezTo>
                    <a:pt x="80264" y="235929"/>
                    <a:pt x="52480" y="224420"/>
                    <a:pt x="31994" y="203935"/>
                  </a:cubicBezTo>
                  <a:cubicBezTo>
                    <a:pt x="11509" y="183449"/>
                    <a:pt x="0" y="155665"/>
                    <a:pt x="0" y="126694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EA8342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951986" cy="293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2626820" y="5754394"/>
            <a:ext cx="2011109" cy="4114800"/>
          </a:xfrm>
          <a:custGeom>
            <a:avLst/>
            <a:gdLst/>
            <a:ahLst/>
            <a:cxnLst/>
            <a:rect r="r" b="b" t="t" l="l"/>
            <a:pathLst>
              <a:path h="4114800" w="2011109">
                <a:moveTo>
                  <a:pt x="0" y="0"/>
                </a:moveTo>
                <a:lnTo>
                  <a:pt x="2011109" y="0"/>
                </a:lnTo>
                <a:lnTo>
                  <a:pt x="20111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7679821" y="5835060"/>
            <a:ext cx="2620400" cy="2701443"/>
          </a:xfrm>
          <a:custGeom>
            <a:avLst/>
            <a:gdLst/>
            <a:ahLst/>
            <a:cxnLst/>
            <a:rect r="r" b="b" t="t" l="l"/>
            <a:pathLst>
              <a:path h="2701443" w="2620400">
                <a:moveTo>
                  <a:pt x="0" y="0"/>
                </a:moveTo>
                <a:lnTo>
                  <a:pt x="2620400" y="0"/>
                </a:lnTo>
                <a:lnTo>
                  <a:pt x="2620400" y="2701443"/>
                </a:lnTo>
                <a:lnTo>
                  <a:pt x="0" y="27014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2805292" y="5766848"/>
            <a:ext cx="2375903" cy="2742745"/>
          </a:xfrm>
          <a:custGeom>
            <a:avLst/>
            <a:gdLst/>
            <a:ahLst/>
            <a:cxnLst/>
            <a:rect r="r" b="b" t="t" l="l"/>
            <a:pathLst>
              <a:path h="2742745" w="2375903">
                <a:moveTo>
                  <a:pt x="0" y="0"/>
                </a:moveTo>
                <a:lnTo>
                  <a:pt x="2375903" y="0"/>
                </a:lnTo>
                <a:lnTo>
                  <a:pt x="2375903" y="2742744"/>
                </a:lnTo>
                <a:lnTo>
                  <a:pt x="0" y="27427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353775" y="3872979"/>
            <a:ext cx="2557199" cy="104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1"/>
              </a:lnSpc>
            </a:pPr>
            <a:r>
              <a:rPr lang="en-US" b="true" sz="60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Pare!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217938" y="3846068"/>
            <a:ext cx="3626784" cy="104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1"/>
              </a:lnSpc>
            </a:pPr>
            <a:r>
              <a:rPr lang="en-US" b="true" sz="60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Deslige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544285" y="3846068"/>
            <a:ext cx="3151729" cy="104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1"/>
              </a:lnSpc>
            </a:pPr>
            <a:r>
              <a:rPr lang="en-US" b="true" sz="60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648453" y="2323930"/>
            <a:ext cx="11138970" cy="702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27"/>
              </a:lnSpc>
            </a:pPr>
            <a:r>
              <a:rPr lang="en-US" sz="409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Se você receber um comentário maldoso...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740305"/>
            <a:ext cx="12893668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Aprendemos que ser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maldoso online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significa enviar mensagens ou comentários que podem magoar os sentimentos de outra pessoa. Isso pode acontecer em jogos, redes sociais ou bate-papos, e não é algo correto.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816284"/>
            <a:ext cx="12653335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Descobrimos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três passos importantes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para lidar com situações difíceis no mundo digital: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Parar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241" b="true">
                <a:solidFill>
                  <a:srgbClr val="EA83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Desligar/Sair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 jogo ou plataforma, e </a:t>
            </a:r>
            <a:r>
              <a:rPr lang="en-US" sz="3241" b="true">
                <a:solidFill>
                  <a:srgbClr val="00BF6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Contar para um adulto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confiança que possa ajudar.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DAGX-6YiXkY</dc:identifier>
  <dcterms:modified xsi:type="dcterms:W3CDTF">2011-08-01T06:04:30Z</dcterms:modified>
  <cp:revision>1</cp:revision>
  <dc:title>Intervenção #23 - Palavras Amigas Online</dc:title>
</cp:coreProperties>
</file>