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8288000" cy="10287000"/>
  <p:notesSz cx="6858000" cy="9144000"/>
  <p:embeddedFontLst>
    <p:embeddedFont>
      <p:font typeface="Glacial Indifference Bold" charset="1" panose="00000800000000000000"/>
      <p:regular r:id="rId32"/>
    </p:embeddedFont>
    <p:embeddedFont>
      <p:font typeface="Nourd Bold" charset="1" panose="00000800000000000000"/>
      <p:regular r:id="rId33"/>
    </p:embeddedFont>
    <p:embeddedFont>
      <p:font typeface="Glacial Indifference" charset="1" panose="00000000000000000000"/>
      <p:regular r:id="rId34"/>
    </p:embeddedFont>
    <p:embeddedFont>
      <p:font typeface="Open Sans Bold" charset="1" panose="020B0806030504020204"/>
      <p:regular r:id="rId35"/>
    </p:embeddedFont>
    <p:embeddedFont>
      <p:font typeface="Open Sans" charset="1" panose="020B0606030504020204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12" Target="../media/image10.png" Type="http://schemas.openxmlformats.org/officeDocument/2006/relationships/image"/><Relationship Id="rId13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12" Target="../media/image14.png" Type="http://schemas.openxmlformats.org/officeDocument/2006/relationships/image"/><Relationship Id="rId13" Target="../media/image15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2.png" Type="http://schemas.openxmlformats.org/officeDocument/2006/relationships/image"/><Relationship Id="rId8" Target="../media/image23.sv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svg" Type="http://schemas.openxmlformats.org/officeDocument/2006/relationships/image"/><Relationship Id="rId11" Target="../media/image26.png" Type="http://schemas.openxmlformats.org/officeDocument/2006/relationships/image"/><Relationship Id="rId12" Target="../media/image27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2.png" Type="http://schemas.openxmlformats.org/officeDocument/2006/relationships/image"/><Relationship Id="rId8" Target="../media/image23.sv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svg" Type="http://schemas.openxmlformats.org/officeDocument/2006/relationships/image"/><Relationship Id="rId11" Target="../media/image28.png" Type="http://schemas.openxmlformats.org/officeDocument/2006/relationships/image"/><Relationship Id="rId12" Target="../media/image2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11" Target="../media/image34.png" Type="http://schemas.openxmlformats.org/officeDocument/2006/relationships/image"/><Relationship Id="rId12" Target="../media/image35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svg" Type="http://schemas.openxmlformats.org/officeDocument/2006/relationships/image"/><Relationship Id="rId11" Target="../media/image32.png" Type="http://schemas.openxmlformats.org/officeDocument/2006/relationships/image"/><Relationship Id="rId12" Target="../media/image33.svg" Type="http://schemas.openxmlformats.org/officeDocument/2006/relationships/image"/><Relationship Id="rId13" Target="../media/image34.png" Type="http://schemas.openxmlformats.org/officeDocument/2006/relationships/image"/><Relationship Id="rId14" Target="../media/image35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3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svg" Type="http://schemas.openxmlformats.org/officeDocument/2006/relationships/image"/><Relationship Id="rId11" Target="../media/image36.png" Type="http://schemas.openxmlformats.org/officeDocument/2006/relationships/image"/><Relationship Id="rId12" Target="../media/image37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svg" Type="http://schemas.openxmlformats.org/officeDocument/2006/relationships/image"/><Relationship Id="rId11" Target="../media/image38.png" Type="http://schemas.openxmlformats.org/officeDocument/2006/relationships/image"/><Relationship Id="rId12" Target="../media/image3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svg" Type="http://schemas.openxmlformats.org/officeDocument/2006/relationships/image"/><Relationship Id="rId11" Target="../media/image40.png" Type="http://schemas.openxmlformats.org/officeDocument/2006/relationships/image"/><Relationship Id="rId12" Target="../media/image4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svg" Type="http://schemas.openxmlformats.org/officeDocument/2006/relationships/image"/><Relationship Id="rId11" Target="../media/image42.png" Type="http://schemas.openxmlformats.org/officeDocument/2006/relationships/image"/><Relationship Id="rId12" Target="../media/image4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44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svg" Type="http://schemas.openxmlformats.org/officeDocument/2006/relationships/image"/><Relationship Id="rId11" Target="../media/image4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45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svg" Type="http://schemas.openxmlformats.org/officeDocument/2006/relationships/image"/><Relationship Id="rId11" Target="../media/image45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46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8.png" Type="http://schemas.openxmlformats.org/officeDocument/2006/relationships/image"/><Relationship Id="rId8" Target="../media/image49.svg" Type="http://schemas.openxmlformats.org/officeDocument/2006/relationships/image"/><Relationship Id="rId9" Target="../media/image50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50530" y="3793938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9" y="0"/>
                </a:lnTo>
                <a:lnTo>
                  <a:pt x="15318289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43913" y="3358926"/>
            <a:ext cx="14128038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Navegando com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2332794" y="1028700"/>
            <a:ext cx="6174666" cy="6891200"/>
            <a:chOff x="0" y="0"/>
            <a:chExt cx="8232888" cy="918826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2163766"/>
              <a:ext cx="7543088" cy="7024501"/>
            </a:xfrm>
            <a:custGeom>
              <a:avLst/>
              <a:gdLst/>
              <a:ahLst/>
              <a:cxnLst/>
              <a:rect r="r" b="b" t="t" l="l"/>
              <a:pathLst>
                <a:path h="7024501" w="7543088">
                  <a:moveTo>
                    <a:pt x="0" y="0"/>
                  </a:moveTo>
                  <a:lnTo>
                    <a:pt x="7543088" y="0"/>
                  </a:lnTo>
                  <a:lnTo>
                    <a:pt x="7543088" y="7024501"/>
                  </a:lnTo>
                  <a:lnTo>
                    <a:pt x="0" y="70245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true" flipV="false" rot="-824260">
              <a:off x="1012324" y="693459"/>
              <a:ext cx="6530671" cy="5731711"/>
            </a:xfrm>
            <a:custGeom>
              <a:avLst/>
              <a:gdLst/>
              <a:ahLst/>
              <a:cxnLst/>
              <a:rect r="r" b="b" t="t" l="l"/>
              <a:pathLst>
                <a:path h="5731711" w="6530671">
                  <a:moveTo>
                    <a:pt x="6530671" y="0"/>
                  </a:moveTo>
                  <a:lnTo>
                    <a:pt x="0" y="0"/>
                  </a:lnTo>
                  <a:lnTo>
                    <a:pt x="0" y="5731710"/>
                  </a:lnTo>
                  <a:lnTo>
                    <a:pt x="6530671" y="5731710"/>
                  </a:lnTo>
                  <a:lnTo>
                    <a:pt x="6530671" y="0"/>
                  </a:lnTo>
                  <a:close/>
                </a:path>
              </a:pathLst>
            </a:custGeom>
            <a:blipFill>
              <a:blip r:embed="rId11"/>
              <a:stretch>
                <a:fillRect l="-222980" t="0" r="0" b="-26800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1761656">
              <a:off x="5363056" y="496367"/>
              <a:ext cx="2545754" cy="1988870"/>
            </a:xfrm>
            <a:custGeom>
              <a:avLst/>
              <a:gdLst/>
              <a:ahLst/>
              <a:cxnLst/>
              <a:rect r="r" b="b" t="t" l="l"/>
              <a:pathLst>
                <a:path h="1988870" w="2545754">
                  <a:moveTo>
                    <a:pt x="0" y="0"/>
                  </a:moveTo>
                  <a:lnTo>
                    <a:pt x="2545754" y="0"/>
                  </a:lnTo>
                  <a:lnTo>
                    <a:pt x="2545754" y="1988870"/>
                  </a:lnTo>
                  <a:lnTo>
                    <a:pt x="0" y="19888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03200" y="2366966"/>
              <a:ext cx="7543088" cy="4058977"/>
            </a:xfrm>
            <a:custGeom>
              <a:avLst/>
              <a:gdLst/>
              <a:ahLst/>
              <a:cxnLst/>
              <a:rect r="r" b="b" t="t" l="l"/>
              <a:pathLst>
                <a:path h="4058977" w="7543088">
                  <a:moveTo>
                    <a:pt x="0" y="0"/>
                  </a:moveTo>
                  <a:lnTo>
                    <a:pt x="7543088" y="0"/>
                  </a:lnTo>
                  <a:lnTo>
                    <a:pt x="7543088" y="4058978"/>
                  </a:lnTo>
                  <a:lnTo>
                    <a:pt x="0" y="4058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-7306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-178757" y="4602322"/>
            <a:ext cx="14128038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Segurança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611850" y="4541150"/>
            <a:ext cx="4756342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Navegar?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364958" y="2154529"/>
            <a:ext cx="4756342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Navegar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6056667" y="4066946"/>
            <a:ext cx="5657316" cy="5268376"/>
          </a:xfrm>
          <a:custGeom>
            <a:avLst/>
            <a:gdLst/>
            <a:ahLst/>
            <a:cxnLst/>
            <a:rect r="r" b="b" t="t" l="l"/>
            <a:pathLst>
              <a:path h="5268376" w="5657316">
                <a:moveTo>
                  <a:pt x="0" y="0"/>
                </a:moveTo>
                <a:lnTo>
                  <a:pt x="5657316" y="0"/>
                </a:lnTo>
                <a:lnTo>
                  <a:pt x="5657316" y="5268376"/>
                </a:lnTo>
                <a:lnTo>
                  <a:pt x="0" y="52683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-824260">
            <a:off x="6815910" y="2964215"/>
            <a:ext cx="4898003" cy="4298783"/>
          </a:xfrm>
          <a:custGeom>
            <a:avLst/>
            <a:gdLst/>
            <a:ahLst/>
            <a:cxnLst/>
            <a:rect r="r" b="b" t="t" l="l"/>
            <a:pathLst>
              <a:path h="4298783" w="4898003">
                <a:moveTo>
                  <a:pt x="4898003" y="0"/>
                </a:moveTo>
                <a:lnTo>
                  <a:pt x="0" y="0"/>
                </a:lnTo>
                <a:lnTo>
                  <a:pt x="0" y="4298783"/>
                </a:lnTo>
                <a:lnTo>
                  <a:pt x="4898003" y="4298783"/>
                </a:lnTo>
                <a:lnTo>
                  <a:pt x="4898003" y="0"/>
                </a:lnTo>
                <a:close/>
              </a:path>
            </a:pathLst>
          </a:custGeom>
          <a:blipFill>
            <a:blip r:embed="rId11"/>
            <a:stretch>
              <a:fillRect l="-222980" t="0" r="0" b="-268001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773952">
            <a:off x="10380716" y="3192352"/>
            <a:ext cx="1909315" cy="1491653"/>
          </a:xfrm>
          <a:custGeom>
            <a:avLst/>
            <a:gdLst/>
            <a:ahLst/>
            <a:cxnLst/>
            <a:rect r="r" b="b" t="t" l="l"/>
            <a:pathLst>
              <a:path h="1491653" w="1909315">
                <a:moveTo>
                  <a:pt x="0" y="0"/>
                </a:moveTo>
                <a:lnTo>
                  <a:pt x="1909315" y="0"/>
                </a:lnTo>
                <a:lnTo>
                  <a:pt x="1909315" y="1491652"/>
                </a:lnTo>
                <a:lnTo>
                  <a:pt x="0" y="149165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209067" y="4219346"/>
            <a:ext cx="5657316" cy="3044233"/>
          </a:xfrm>
          <a:custGeom>
            <a:avLst/>
            <a:gdLst/>
            <a:ahLst/>
            <a:cxnLst/>
            <a:rect r="r" b="b" t="t" l="l"/>
            <a:pathLst>
              <a:path h="3044233" w="5657316">
                <a:moveTo>
                  <a:pt x="0" y="0"/>
                </a:moveTo>
                <a:lnTo>
                  <a:pt x="5657316" y="0"/>
                </a:lnTo>
                <a:lnTo>
                  <a:pt x="5657316" y="3044233"/>
                </a:lnTo>
                <a:lnTo>
                  <a:pt x="0" y="30442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-7306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61297" y="4701087"/>
            <a:ext cx="4898003" cy="5448790"/>
          </a:xfrm>
          <a:custGeom>
            <a:avLst/>
            <a:gdLst/>
            <a:ahLst/>
            <a:cxnLst/>
            <a:rect r="r" b="b" t="t" l="l"/>
            <a:pathLst>
              <a:path h="5448790" w="4898003">
                <a:moveTo>
                  <a:pt x="0" y="0"/>
                </a:moveTo>
                <a:lnTo>
                  <a:pt x="4898003" y="0"/>
                </a:lnTo>
                <a:lnTo>
                  <a:pt x="4898003" y="5448790"/>
                </a:lnTo>
                <a:lnTo>
                  <a:pt x="0" y="54487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22980" t="0" r="0" b="-19033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955989" y="3559463"/>
            <a:ext cx="9686527" cy="5170184"/>
          </a:xfrm>
          <a:custGeom>
            <a:avLst/>
            <a:gdLst/>
            <a:ahLst/>
            <a:cxnLst/>
            <a:rect r="r" b="b" t="t" l="l"/>
            <a:pathLst>
              <a:path h="5170184" w="9686527">
                <a:moveTo>
                  <a:pt x="0" y="0"/>
                </a:moveTo>
                <a:lnTo>
                  <a:pt x="9686527" y="0"/>
                </a:lnTo>
                <a:lnTo>
                  <a:pt x="9686527" y="5170184"/>
                </a:lnTo>
                <a:lnTo>
                  <a:pt x="0" y="51701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637461" y="4452418"/>
            <a:ext cx="3052795" cy="2369732"/>
          </a:xfrm>
          <a:custGeom>
            <a:avLst/>
            <a:gdLst/>
            <a:ahLst/>
            <a:cxnLst/>
            <a:rect r="r" b="b" t="t" l="l"/>
            <a:pathLst>
              <a:path h="2369732" w="3052795">
                <a:moveTo>
                  <a:pt x="0" y="0"/>
                </a:moveTo>
                <a:lnTo>
                  <a:pt x="3052795" y="0"/>
                </a:lnTo>
                <a:lnTo>
                  <a:pt x="3052795" y="2369732"/>
                </a:lnTo>
                <a:lnTo>
                  <a:pt x="0" y="23697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154457" y="4137413"/>
            <a:ext cx="4018803" cy="4485154"/>
            <a:chOff x="0" y="0"/>
            <a:chExt cx="1058450" cy="11812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58450" cy="1181275"/>
            </a:xfrm>
            <a:custGeom>
              <a:avLst/>
              <a:gdLst/>
              <a:ahLst/>
              <a:cxnLst/>
              <a:rect r="r" b="b" t="t" l="l"/>
              <a:pathLst>
                <a:path h="1181275" w="1058450">
                  <a:moveTo>
                    <a:pt x="98248" y="0"/>
                  </a:moveTo>
                  <a:lnTo>
                    <a:pt x="960202" y="0"/>
                  </a:lnTo>
                  <a:cubicBezTo>
                    <a:pt x="1014463" y="0"/>
                    <a:pt x="1058450" y="43987"/>
                    <a:pt x="1058450" y="98248"/>
                  </a:cubicBezTo>
                  <a:lnTo>
                    <a:pt x="1058450" y="1083027"/>
                  </a:lnTo>
                  <a:cubicBezTo>
                    <a:pt x="1058450" y="1137288"/>
                    <a:pt x="1014463" y="1181275"/>
                    <a:pt x="960202" y="1181275"/>
                  </a:cubicBezTo>
                  <a:lnTo>
                    <a:pt x="98248" y="1181275"/>
                  </a:lnTo>
                  <a:cubicBezTo>
                    <a:pt x="43987" y="1181275"/>
                    <a:pt x="0" y="1137288"/>
                    <a:pt x="0" y="1083027"/>
                  </a:cubicBezTo>
                  <a:lnTo>
                    <a:pt x="0" y="98248"/>
                  </a:lnTo>
                  <a:cubicBezTo>
                    <a:pt x="0" y="43987"/>
                    <a:pt x="43987" y="0"/>
                    <a:pt x="9824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00000"/>
              </a:solidFill>
              <a:prstDash val="dash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058450" cy="1219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004699" y="4611890"/>
            <a:ext cx="2226452" cy="2210259"/>
          </a:xfrm>
          <a:custGeom>
            <a:avLst/>
            <a:gdLst/>
            <a:ahLst/>
            <a:cxnLst/>
            <a:rect r="r" b="b" t="t" l="l"/>
            <a:pathLst>
              <a:path h="2210259" w="2226452">
                <a:moveTo>
                  <a:pt x="0" y="0"/>
                </a:moveTo>
                <a:lnTo>
                  <a:pt x="2226452" y="0"/>
                </a:lnTo>
                <a:lnTo>
                  <a:pt x="2226452" y="2210260"/>
                </a:lnTo>
                <a:lnTo>
                  <a:pt x="0" y="22102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637461" y="7442588"/>
            <a:ext cx="3400783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Pedir Permissão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985603" y="4137413"/>
            <a:ext cx="4587631" cy="4485154"/>
            <a:chOff x="0" y="0"/>
            <a:chExt cx="1208265" cy="11812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08265" cy="1181275"/>
            </a:xfrm>
            <a:custGeom>
              <a:avLst/>
              <a:gdLst/>
              <a:ahLst/>
              <a:cxnLst/>
              <a:rect r="r" b="b" t="t" l="l"/>
              <a:pathLst>
                <a:path h="1181275" w="1208265">
                  <a:moveTo>
                    <a:pt x="86066" y="0"/>
                  </a:moveTo>
                  <a:lnTo>
                    <a:pt x="1122199" y="0"/>
                  </a:lnTo>
                  <a:cubicBezTo>
                    <a:pt x="1169732" y="0"/>
                    <a:pt x="1208265" y="38533"/>
                    <a:pt x="1208265" y="86066"/>
                  </a:cubicBezTo>
                  <a:lnTo>
                    <a:pt x="1208265" y="1095209"/>
                  </a:lnTo>
                  <a:cubicBezTo>
                    <a:pt x="1208265" y="1118035"/>
                    <a:pt x="1199197" y="1139927"/>
                    <a:pt x="1183057" y="1156067"/>
                  </a:cubicBezTo>
                  <a:cubicBezTo>
                    <a:pt x="1166916" y="1172207"/>
                    <a:pt x="1145025" y="1181275"/>
                    <a:pt x="1122199" y="1181275"/>
                  </a:cubicBezTo>
                  <a:lnTo>
                    <a:pt x="86066" y="1181275"/>
                  </a:lnTo>
                  <a:cubicBezTo>
                    <a:pt x="38533" y="1181275"/>
                    <a:pt x="0" y="1142742"/>
                    <a:pt x="0" y="1095209"/>
                  </a:cubicBezTo>
                  <a:lnTo>
                    <a:pt x="0" y="86066"/>
                  </a:lnTo>
                  <a:cubicBezTo>
                    <a:pt x="0" y="38533"/>
                    <a:pt x="38533" y="0"/>
                    <a:pt x="8606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00000"/>
              </a:solidFill>
              <a:prstDash val="dash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208265" cy="1219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2952633" y="4176092"/>
            <a:ext cx="1714174" cy="3047421"/>
          </a:xfrm>
          <a:custGeom>
            <a:avLst/>
            <a:gdLst/>
            <a:ahLst/>
            <a:cxnLst/>
            <a:rect r="r" b="b" t="t" l="l"/>
            <a:pathLst>
              <a:path h="3047421" w="1714174">
                <a:moveTo>
                  <a:pt x="0" y="0"/>
                </a:moveTo>
                <a:lnTo>
                  <a:pt x="1714174" y="0"/>
                </a:lnTo>
                <a:lnTo>
                  <a:pt x="1714174" y="3047421"/>
                </a:lnTo>
                <a:lnTo>
                  <a:pt x="0" y="30474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263554" y="7156838"/>
            <a:ext cx="4031729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Tomar Cuidado onde Nós Clicamos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793855" y="7156838"/>
            <a:ext cx="4031729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Não Falar com Estranhos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1982553" y="4137413"/>
            <a:ext cx="3843032" cy="4485154"/>
            <a:chOff x="0" y="0"/>
            <a:chExt cx="1012156" cy="118127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12156" cy="1181275"/>
            </a:xfrm>
            <a:custGeom>
              <a:avLst/>
              <a:gdLst/>
              <a:ahLst/>
              <a:cxnLst/>
              <a:rect r="r" b="b" t="t" l="l"/>
              <a:pathLst>
                <a:path h="1181275" w="1012156">
                  <a:moveTo>
                    <a:pt x="102741" y="0"/>
                  </a:moveTo>
                  <a:lnTo>
                    <a:pt x="909415" y="0"/>
                  </a:lnTo>
                  <a:cubicBezTo>
                    <a:pt x="936664" y="0"/>
                    <a:pt x="962796" y="10824"/>
                    <a:pt x="982064" y="30092"/>
                  </a:cubicBezTo>
                  <a:cubicBezTo>
                    <a:pt x="1001332" y="49360"/>
                    <a:pt x="1012156" y="75493"/>
                    <a:pt x="1012156" y="102741"/>
                  </a:cubicBezTo>
                  <a:lnTo>
                    <a:pt x="1012156" y="1078534"/>
                  </a:lnTo>
                  <a:cubicBezTo>
                    <a:pt x="1012156" y="1105783"/>
                    <a:pt x="1001332" y="1131915"/>
                    <a:pt x="982064" y="1151183"/>
                  </a:cubicBezTo>
                  <a:cubicBezTo>
                    <a:pt x="962796" y="1170451"/>
                    <a:pt x="936664" y="1181275"/>
                    <a:pt x="909415" y="1181275"/>
                  </a:cubicBezTo>
                  <a:lnTo>
                    <a:pt x="102741" y="1181275"/>
                  </a:lnTo>
                  <a:cubicBezTo>
                    <a:pt x="75493" y="1181275"/>
                    <a:pt x="49360" y="1170451"/>
                    <a:pt x="30092" y="1151183"/>
                  </a:cubicBezTo>
                  <a:cubicBezTo>
                    <a:pt x="10824" y="1131915"/>
                    <a:pt x="0" y="1105783"/>
                    <a:pt x="0" y="1078534"/>
                  </a:cubicBezTo>
                  <a:lnTo>
                    <a:pt x="0" y="102741"/>
                  </a:lnTo>
                  <a:cubicBezTo>
                    <a:pt x="0" y="75493"/>
                    <a:pt x="10824" y="49360"/>
                    <a:pt x="30092" y="30092"/>
                  </a:cubicBezTo>
                  <a:cubicBezTo>
                    <a:pt x="49360" y="10824"/>
                    <a:pt x="75493" y="0"/>
                    <a:pt x="10274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00000"/>
              </a:solidFill>
              <a:prstDash val="dash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012156" cy="1219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2046939" y="1749119"/>
            <a:ext cx="14141970" cy="1237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b="true" sz="7142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Regras para Navegação Segura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81490" y="1300839"/>
            <a:ext cx="11925021" cy="8034483"/>
          </a:xfrm>
          <a:custGeom>
            <a:avLst/>
            <a:gdLst/>
            <a:ahLst/>
            <a:cxnLst/>
            <a:rect r="r" b="b" t="t" l="l"/>
            <a:pathLst>
              <a:path h="8034483" w="11925021">
                <a:moveTo>
                  <a:pt x="0" y="0"/>
                </a:moveTo>
                <a:lnTo>
                  <a:pt x="11925020" y="0"/>
                </a:lnTo>
                <a:lnTo>
                  <a:pt x="11925020" y="8034483"/>
                </a:lnTo>
                <a:lnTo>
                  <a:pt x="0" y="80344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120605" y="5664376"/>
            <a:ext cx="7315200" cy="4078224"/>
          </a:xfrm>
          <a:custGeom>
            <a:avLst/>
            <a:gdLst/>
            <a:ahLst/>
            <a:cxnLst/>
            <a:rect r="r" b="b" t="t" l="l"/>
            <a:pathLst>
              <a:path h="4078224" w="7315200">
                <a:moveTo>
                  <a:pt x="0" y="0"/>
                </a:moveTo>
                <a:lnTo>
                  <a:pt x="7315200" y="0"/>
                </a:lnTo>
                <a:lnTo>
                  <a:pt x="7315200" y="4078224"/>
                </a:lnTo>
                <a:lnTo>
                  <a:pt x="0" y="40782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171669" y="3076543"/>
            <a:ext cx="11213072" cy="974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Jogar um Jogo para +13 anos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120605" y="5664376"/>
            <a:ext cx="7315200" cy="4078224"/>
          </a:xfrm>
          <a:custGeom>
            <a:avLst/>
            <a:gdLst/>
            <a:ahLst/>
            <a:cxnLst/>
            <a:rect r="r" b="b" t="t" l="l"/>
            <a:pathLst>
              <a:path h="4078224" w="7315200">
                <a:moveTo>
                  <a:pt x="0" y="0"/>
                </a:moveTo>
                <a:lnTo>
                  <a:pt x="7315200" y="0"/>
                </a:lnTo>
                <a:lnTo>
                  <a:pt x="7315200" y="4078224"/>
                </a:lnTo>
                <a:lnTo>
                  <a:pt x="0" y="40782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171669" y="3076543"/>
            <a:ext cx="11213072" cy="974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Jogar um Jogo para +13 anos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820981" y="4874665"/>
            <a:ext cx="3917360" cy="2898846"/>
          </a:xfrm>
          <a:custGeom>
            <a:avLst/>
            <a:gdLst/>
            <a:ahLst/>
            <a:cxnLst/>
            <a:rect r="r" b="b" t="t" l="l"/>
            <a:pathLst>
              <a:path h="2898846" w="3917360">
                <a:moveTo>
                  <a:pt x="0" y="0"/>
                </a:moveTo>
                <a:lnTo>
                  <a:pt x="3917360" y="0"/>
                </a:lnTo>
                <a:lnTo>
                  <a:pt x="3917360" y="2898846"/>
                </a:lnTo>
                <a:lnTo>
                  <a:pt x="0" y="28988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171669" y="3076543"/>
            <a:ext cx="11213072" cy="974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Assistir Youtube Kids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820981" y="4874665"/>
            <a:ext cx="3917360" cy="2898846"/>
          </a:xfrm>
          <a:custGeom>
            <a:avLst/>
            <a:gdLst/>
            <a:ahLst/>
            <a:cxnLst/>
            <a:rect r="r" b="b" t="t" l="l"/>
            <a:pathLst>
              <a:path h="2898846" w="3917360">
                <a:moveTo>
                  <a:pt x="0" y="0"/>
                </a:moveTo>
                <a:lnTo>
                  <a:pt x="3917360" y="0"/>
                </a:lnTo>
                <a:lnTo>
                  <a:pt x="3917360" y="2898846"/>
                </a:lnTo>
                <a:lnTo>
                  <a:pt x="0" y="28988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171669" y="3076543"/>
            <a:ext cx="11213072" cy="974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Assistir Youtube Kids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907237" y="6035077"/>
            <a:ext cx="3763978" cy="3758300"/>
          </a:xfrm>
          <a:custGeom>
            <a:avLst/>
            <a:gdLst/>
            <a:ahLst/>
            <a:cxnLst/>
            <a:rect r="r" b="b" t="t" l="l"/>
            <a:pathLst>
              <a:path h="3758300" w="3763978">
                <a:moveTo>
                  <a:pt x="0" y="0"/>
                </a:moveTo>
                <a:lnTo>
                  <a:pt x="3763978" y="0"/>
                </a:lnTo>
                <a:lnTo>
                  <a:pt x="3763978" y="3758300"/>
                </a:lnTo>
                <a:lnTo>
                  <a:pt x="0" y="37583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9320" b="-9485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859688" y="6578790"/>
            <a:ext cx="5859076" cy="916146"/>
          </a:xfrm>
          <a:custGeom>
            <a:avLst/>
            <a:gdLst/>
            <a:ahLst/>
            <a:cxnLst/>
            <a:rect r="r" b="b" t="t" l="l"/>
            <a:pathLst>
              <a:path h="916146" w="5859076">
                <a:moveTo>
                  <a:pt x="0" y="0"/>
                </a:moveTo>
                <a:lnTo>
                  <a:pt x="5859076" y="0"/>
                </a:lnTo>
                <a:lnTo>
                  <a:pt x="5859076" y="916147"/>
                </a:lnTo>
                <a:lnTo>
                  <a:pt x="0" y="91614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074405" y="2668190"/>
            <a:ext cx="11213072" cy="1979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sz="5663" b="true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Colocar seu Nome e Endereço</a:t>
            </a:r>
          </a:p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 Cadastro de um Jogo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000510" y="6725612"/>
            <a:ext cx="3577432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Onde você mora?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907237" y="6035077"/>
            <a:ext cx="3763978" cy="3758300"/>
          </a:xfrm>
          <a:custGeom>
            <a:avLst/>
            <a:gdLst/>
            <a:ahLst/>
            <a:cxnLst/>
            <a:rect r="r" b="b" t="t" l="l"/>
            <a:pathLst>
              <a:path h="3758300" w="3763978">
                <a:moveTo>
                  <a:pt x="0" y="0"/>
                </a:moveTo>
                <a:lnTo>
                  <a:pt x="3763978" y="0"/>
                </a:lnTo>
                <a:lnTo>
                  <a:pt x="3763978" y="3758300"/>
                </a:lnTo>
                <a:lnTo>
                  <a:pt x="0" y="37583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9320" b="-9485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859688" y="6578790"/>
            <a:ext cx="5859076" cy="916146"/>
          </a:xfrm>
          <a:custGeom>
            <a:avLst/>
            <a:gdLst/>
            <a:ahLst/>
            <a:cxnLst/>
            <a:rect r="r" b="b" t="t" l="l"/>
            <a:pathLst>
              <a:path h="916146" w="5859076">
                <a:moveTo>
                  <a:pt x="0" y="0"/>
                </a:moveTo>
                <a:lnTo>
                  <a:pt x="5859076" y="0"/>
                </a:lnTo>
                <a:lnTo>
                  <a:pt x="5859076" y="916147"/>
                </a:lnTo>
                <a:lnTo>
                  <a:pt x="0" y="91614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074405" y="2668190"/>
            <a:ext cx="11213072" cy="1979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sz="5663" b="true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Colocar seu Nome e Endereço</a:t>
            </a:r>
          </a:p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 Cadastro de um Jogo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000510" y="6725612"/>
            <a:ext cx="3577432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Onde você mora?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518782" y="5454093"/>
            <a:ext cx="4521758" cy="4114800"/>
          </a:xfrm>
          <a:custGeom>
            <a:avLst/>
            <a:gdLst/>
            <a:ahLst/>
            <a:cxnLst/>
            <a:rect r="r" b="b" t="t" l="l"/>
            <a:pathLst>
              <a:path h="4114800" w="4521758">
                <a:moveTo>
                  <a:pt x="0" y="0"/>
                </a:moveTo>
                <a:lnTo>
                  <a:pt x="4521758" y="0"/>
                </a:lnTo>
                <a:lnTo>
                  <a:pt x="45217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2555" y="2080395"/>
            <a:ext cx="13133342" cy="2983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 a professora recomendar um site de jogos educativos, você acha que pode usar?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518782" y="5454093"/>
            <a:ext cx="4521758" cy="4114800"/>
          </a:xfrm>
          <a:custGeom>
            <a:avLst/>
            <a:gdLst/>
            <a:ahLst/>
            <a:cxnLst/>
            <a:rect r="r" b="b" t="t" l="l"/>
            <a:pathLst>
              <a:path h="4114800" w="4521758">
                <a:moveTo>
                  <a:pt x="0" y="0"/>
                </a:moveTo>
                <a:lnTo>
                  <a:pt x="4521758" y="0"/>
                </a:lnTo>
                <a:lnTo>
                  <a:pt x="45217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2555" y="2080395"/>
            <a:ext cx="13133342" cy="2983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 a professora recomendar um site de jogos educativos, você acha que pode usar?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425654" y="5454093"/>
            <a:ext cx="3128734" cy="2678978"/>
          </a:xfrm>
          <a:custGeom>
            <a:avLst/>
            <a:gdLst/>
            <a:ahLst/>
            <a:cxnLst/>
            <a:rect r="r" b="b" t="t" l="l"/>
            <a:pathLst>
              <a:path h="2678978" w="3128734">
                <a:moveTo>
                  <a:pt x="0" y="0"/>
                </a:moveTo>
                <a:lnTo>
                  <a:pt x="3128734" y="0"/>
                </a:lnTo>
                <a:lnTo>
                  <a:pt x="3128734" y="2678978"/>
                </a:lnTo>
                <a:lnTo>
                  <a:pt x="0" y="26789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2555" y="2080395"/>
            <a:ext cx="13133342" cy="2983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 se alguém que você não conhece enviar uma mensagem no jogo? Pode responder?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425654" y="5454093"/>
            <a:ext cx="3128734" cy="2678978"/>
          </a:xfrm>
          <a:custGeom>
            <a:avLst/>
            <a:gdLst/>
            <a:ahLst/>
            <a:cxnLst/>
            <a:rect r="r" b="b" t="t" l="l"/>
            <a:pathLst>
              <a:path h="2678978" w="3128734">
                <a:moveTo>
                  <a:pt x="0" y="0"/>
                </a:moveTo>
                <a:lnTo>
                  <a:pt x="3128734" y="0"/>
                </a:lnTo>
                <a:lnTo>
                  <a:pt x="3128734" y="2678978"/>
                </a:lnTo>
                <a:lnTo>
                  <a:pt x="0" y="26789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2555" y="2080395"/>
            <a:ext cx="13133342" cy="2983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 se alguém que você não conhece enviar uma mensagem no jogo? Pode responder?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722261" y="452139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2555" y="2080395"/>
            <a:ext cx="13133342" cy="1979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Seus pais instalaram um app de desenho para você. Pode usar?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722261" y="452139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2555" y="2080395"/>
            <a:ext cx="13133342" cy="1979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Seus pais instalaram um app de desenho para você. Pode usar?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497227" y="5454093"/>
            <a:ext cx="2564868" cy="2564868"/>
          </a:xfrm>
          <a:custGeom>
            <a:avLst/>
            <a:gdLst/>
            <a:ahLst/>
            <a:cxnLst/>
            <a:rect r="r" b="b" t="t" l="l"/>
            <a:pathLst>
              <a:path h="2564868" w="2564868">
                <a:moveTo>
                  <a:pt x="0" y="0"/>
                </a:moveTo>
                <a:lnTo>
                  <a:pt x="2564868" y="0"/>
                </a:lnTo>
                <a:lnTo>
                  <a:pt x="2564868" y="2564867"/>
                </a:lnTo>
                <a:lnTo>
                  <a:pt x="0" y="25648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2555" y="2080395"/>
            <a:ext cx="13133342" cy="2983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Você encontrou um site novo com vídeos, mas nunca mostrou para um adulto. Pode assistir?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497227" y="5454093"/>
            <a:ext cx="2564868" cy="2564868"/>
          </a:xfrm>
          <a:custGeom>
            <a:avLst/>
            <a:gdLst/>
            <a:ahLst/>
            <a:cxnLst/>
            <a:rect r="r" b="b" t="t" l="l"/>
            <a:pathLst>
              <a:path h="2564868" w="2564868">
                <a:moveTo>
                  <a:pt x="0" y="0"/>
                </a:moveTo>
                <a:lnTo>
                  <a:pt x="2564868" y="0"/>
                </a:lnTo>
                <a:lnTo>
                  <a:pt x="2564868" y="2564867"/>
                </a:lnTo>
                <a:lnTo>
                  <a:pt x="0" y="25648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2555" y="2080395"/>
            <a:ext cx="13133342" cy="2983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Você encontrou um site novo com vídeos, mas nunca mostrou para um adulto. Pode assistir?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915357" y="5345081"/>
            <a:ext cx="6149327" cy="2467418"/>
          </a:xfrm>
          <a:custGeom>
            <a:avLst/>
            <a:gdLst/>
            <a:ahLst/>
            <a:cxnLst/>
            <a:rect r="r" b="b" t="t" l="l"/>
            <a:pathLst>
              <a:path h="2467418" w="6149327">
                <a:moveTo>
                  <a:pt x="0" y="0"/>
                </a:moveTo>
                <a:lnTo>
                  <a:pt x="6149327" y="0"/>
                </a:lnTo>
                <a:lnTo>
                  <a:pt x="6149327" y="2467418"/>
                </a:lnTo>
                <a:lnTo>
                  <a:pt x="0" y="24674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2555" y="2080395"/>
            <a:ext cx="13133342" cy="1979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Você viu um sorteio que promete prêmios. Pode se inscrever?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915357" y="5345081"/>
            <a:ext cx="6149327" cy="2467418"/>
          </a:xfrm>
          <a:custGeom>
            <a:avLst/>
            <a:gdLst/>
            <a:ahLst/>
            <a:cxnLst/>
            <a:rect r="r" b="b" t="t" l="l"/>
            <a:pathLst>
              <a:path h="2467418" w="6149327">
                <a:moveTo>
                  <a:pt x="0" y="0"/>
                </a:moveTo>
                <a:lnTo>
                  <a:pt x="6149327" y="0"/>
                </a:lnTo>
                <a:lnTo>
                  <a:pt x="6149327" y="2467418"/>
                </a:lnTo>
                <a:lnTo>
                  <a:pt x="0" y="246741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2555" y="2080395"/>
            <a:ext cx="13133342" cy="1979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Você viu um sorteio que promete prêmios. Pode se inscrever?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455197" y="4925749"/>
            <a:ext cx="6951908" cy="6673832"/>
          </a:xfrm>
          <a:custGeom>
            <a:avLst/>
            <a:gdLst/>
            <a:ahLst/>
            <a:cxnLst/>
            <a:rect r="r" b="b" t="t" l="l"/>
            <a:pathLst>
              <a:path h="6673832" w="6951908">
                <a:moveTo>
                  <a:pt x="0" y="0"/>
                </a:moveTo>
                <a:lnTo>
                  <a:pt x="6951908" y="0"/>
                </a:lnTo>
                <a:lnTo>
                  <a:pt x="6951908" y="6673831"/>
                </a:lnTo>
                <a:lnTo>
                  <a:pt x="0" y="667383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2555" y="2080395"/>
            <a:ext cx="13133342" cy="1979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Sua amiga indicou um jogo novo. Pode baixar sem pedir ajuda?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46972" y="5454093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4" y="0"/>
                </a:lnTo>
                <a:lnTo>
                  <a:pt x="2249394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3262956" y="5209516"/>
            <a:ext cx="2249395" cy="2249395"/>
          </a:xfrm>
          <a:custGeom>
            <a:avLst/>
            <a:gdLst/>
            <a:ahLst/>
            <a:cxnLst/>
            <a:rect r="r" b="b" t="t" l="l"/>
            <a:pathLst>
              <a:path h="2249395" w="2249395">
                <a:moveTo>
                  <a:pt x="0" y="0"/>
                </a:moveTo>
                <a:lnTo>
                  <a:pt x="2249395" y="0"/>
                </a:lnTo>
                <a:lnTo>
                  <a:pt x="2249395" y="2249395"/>
                </a:lnTo>
                <a:lnTo>
                  <a:pt x="0" y="22493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455197" y="4925749"/>
            <a:ext cx="6951908" cy="6673832"/>
          </a:xfrm>
          <a:custGeom>
            <a:avLst/>
            <a:gdLst/>
            <a:ahLst/>
            <a:cxnLst/>
            <a:rect r="r" b="b" t="t" l="l"/>
            <a:pathLst>
              <a:path h="6673832" w="6951908">
                <a:moveTo>
                  <a:pt x="0" y="0"/>
                </a:moveTo>
                <a:lnTo>
                  <a:pt x="6951908" y="0"/>
                </a:lnTo>
                <a:lnTo>
                  <a:pt x="6951908" y="6673831"/>
                </a:lnTo>
                <a:lnTo>
                  <a:pt x="0" y="667383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2555" y="2080395"/>
            <a:ext cx="13133342" cy="1979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9"/>
              </a:lnSpc>
            </a:pPr>
            <a:r>
              <a:rPr lang="en-US" b="true" sz="5663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Sua amiga indicou um jogo novo. Pode baixar sem pedir ajuda?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021" y="7951413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93005" y="7706836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Não Pode!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805698"/>
            <a:ext cx="12022389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31F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Antes de acessar qualquer site ou app, é importante </a:t>
            </a:r>
            <a:r>
              <a:rPr lang="en-US" sz="3241" b="true">
                <a:solidFill>
                  <a:srgbClr val="E217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sempre pedir ajuda a um adulto </a:t>
            </a:r>
            <a:r>
              <a:rPr lang="en-US" sz="3241" b="true">
                <a:solidFill>
                  <a:srgbClr val="231F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para garantir que seja um lugar seguro para explorar.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893766"/>
            <a:ext cx="12735632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Há áreas da internet feitas especialmente para crianças, como YouTube Kids e apps educativos, que </a:t>
            </a:r>
            <a:r>
              <a:rPr lang="en-US" sz="3241" b="true">
                <a:solidFill>
                  <a:srgbClr val="00BF6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são seguras e apropriadas para a nossa idade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DAGX4RHpK2Q</dc:identifier>
  <dcterms:modified xsi:type="dcterms:W3CDTF">2011-08-01T06:04:30Z</dcterms:modified>
  <cp:revision>1</cp:revision>
  <dc:title>Intervenção #22 - Navegando com Segurança</dc:title>
</cp:coreProperties>
</file>