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Glacial Indifference Bold" charset="1" panose="00000800000000000000"/>
      <p:regular r:id="rId17"/>
    </p:embeddedFont>
    <p:embeddedFont>
      <p:font typeface="Nourd Bold" charset="1" panose="00000800000000000000"/>
      <p:regular r:id="rId18"/>
    </p:embeddedFont>
    <p:embeddedFont>
      <p:font typeface="Glacial Indifference" charset="1" panose="00000000000000000000"/>
      <p:regular r:id="rId19"/>
    </p:embeddedFont>
    <p:embeddedFont>
      <p:font typeface="Open Sans" charset="1" panose="020B0606030504020204"/>
      <p:regular r:id="rId20"/>
    </p:embeddedFont>
    <p:embeddedFont>
      <p:font typeface="Open Sans Bold" charset="1" panose="020B08060305040202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14.png" Type="http://schemas.openxmlformats.org/officeDocument/2006/relationships/image"/><Relationship Id="rId12" Target="../media/image15.png" Type="http://schemas.openxmlformats.org/officeDocument/2006/relationships/image"/><Relationship Id="rId13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14.png" Type="http://schemas.openxmlformats.org/officeDocument/2006/relationships/image"/><Relationship Id="rId12" Target="../media/image15.png" Type="http://schemas.openxmlformats.org/officeDocument/2006/relationships/image"/><Relationship Id="rId13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9.png" Type="http://schemas.openxmlformats.org/officeDocument/2006/relationships/image"/><Relationship Id="rId14" Target="../media/image8.png" Type="http://schemas.openxmlformats.org/officeDocument/2006/relationships/image"/><Relationship Id="rId15" Target="../media/image19.png" Type="http://schemas.openxmlformats.org/officeDocument/2006/relationships/image"/><Relationship Id="rId16" Target="../media/image2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9.png" Type="http://schemas.openxmlformats.org/officeDocument/2006/relationships/image"/><Relationship Id="rId14" Target="../media/image8.png" Type="http://schemas.openxmlformats.org/officeDocument/2006/relationships/image"/><Relationship Id="rId15" Target="../media/image21.png" Type="http://schemas.openxmlformats.org/officeDocument/2006/relationships/image"/><Relationship Id="rId16" Target="../media/image2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9.png" Type="http://schemas.openxmlformats.org/officeDocument/2006/relationships/image"/><Relationship Id="rId14" Target="../media/image8.png" Type="http://schemas.openxmlformats.org/officeDocument/2006/relationships/image"/><Relationship Id="rId15" Target="../media/image22.png" Type="http://schemas.openxmlformats.org/officeDocument/2006/relationships/image"/><Relationship Id="rId16" Target="../media/image2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8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4.png" Type="http://schemas.openxmlformats.org/officeDocument/2006/relationships/image"/><Relationship Id="rId8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60645" y="3946572"/>
            <a:ext cx="1412803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As Regrinha do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79981" y="5079495"/>
            <a:ext cx="14128038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Mundo Digital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205825" y="5948721"/>
            <a:ext cx="6082277" cy="6606424"/>
          </a:xfrm>
          <a:custGeom>
            <a:avLst/>
            <a:gdLst/>
            <a:ahLst/>
            <a:cxnLst/>
            <a:rect r="r" b="b" t="t" l="l"/>
            <a:pathLst>
              <a:path h="6606424" w="6082277">
                <a:moveTo>
                  <a:pt x="6082277" y="0"/>
                </a:moveTo>
                <a:lnTo>
                  <a:pt x="0" y="0"/>
                </a:lnTo>
                <a:lnTo>
                  <a:pt x="0" y="6606424"/>
                </a:lnTo>
                <a:lnTo>
                  <a:pt x="6082277" y="6606424"/>
                </a:lnTo>
                <a:lnTo>
                  <a:pt x="6082277" y="0"/>
                </a:lnTo>
                <a:close/>
              </a:path>
            </a:pathLst>
          </a:custGeom>
          <a:blipFill>
            <a:blip r:embed="rId9"/>
            <a:stretch>
              <a:fillRect l="-222980" t="0" r="0" b="-197355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13545" y="3413047"/>
            <a:ext cx="2433418" cy="10287000"/>
          </a:xfrm>
          <a:custGeom>
            <a:avLst/>
            <a:gdLst/>
            <a:ahLst/>
            <a:cxnLst/>
            <a:rect r="r" b="b" t="t" l="l"/>
            <a:pathLst>
              <a:path h="10287000" w="2433418">
                <a:moveTo>
                  <a:pt x="0" y="0"/>
                </a:moveTo>
                <a:lnTo>
                  <a:pt x="2433418" y="0"/>
                </a:lnTo>
                <a:lnTo>
                  <a:pt x="24334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8759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17003" y="1308370"/>
            <a:ext cx="4640480" cy="6533069"/>
          </a:xfrm>
          <a:custGeom>
            <a:avLst/>
            <a:gdLst/>
            <a:ahLst/>
            <a:cxnLst/>
            <a:rect r="r" b="b" t="t" l="l"/>
            <a:pathLst>
              <a:path h="6533069" w="4640480">
                <a:moveTo>
                  <a:pt x="0" y="0"/>
                </a:moveTo>
                <a:lnTo>
                  <a:pt x="4640480" y="0"/>
                </a:lnTo>
                <a:lnTo>
                  <a:pt x="4640480" y="6533069"/>
                </a:lnTo>
                <a:lnTo>
                  <a:pt x="0" y="65330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53871" t="-151342" r="-149815" b="-35398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00754" y="2180162"/>
            <a:ext cx="10167899" cy="7413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"Otto adorava explorar o bairro, brincar na pracinha e visitar os amigos, mas um dia ele encontrou algo novo e diferente: um robozinho chamado Boltinho.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Boltinho estava de visita à vizinhança para ensinar as crianças como se manterem seguras enquanto usavam tecnologias, como tablets e videogames."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Otto ficou muito curioso.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"Boltinho, como você pode me ensinar a ficar seguro? A vizinhança é tão grande, e eu quero explorar tudo!"</a:t>
            </a:r>
          </a:p>
          <a:p>
            <a:pPr algn="l">
              <a:lnSpc>
                <a:spcPts val="4538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1098525" y="5260106"/>
            <a:ext cx="5474921" cy="2046252"/>
          </a:xfrm>
          <a:custGeom>
            <a:avLst/>
            <a:gdLst/>
            <a:ahLst/>
            <a:cxnLst/>
            <a:rect r="r" b="b" t="t" l="l"/>
            <a:pathLst>
              <a:path h="2046252" w="5474921">
                <a:moveTo>
                  <a:pt x="0" y="0"/>
                </a:moveTo>
                <a:lnTo>
                  <a:pt x="5474921" y="0"/>
                </a:lnTo>
                <a:lnTo>
                  <a:pt x="5474921" y="2046252"/>
                </a:lnTo>
                <a:lnTo>
                  <a:pt x="0" y="20462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996486">
            <a:off x="13014301" y="5763652"/>
            <a:ext cx="4933573" cy="4070905"/>
          </a:xfrm>
          <a:custGeom>
            <a:avLst/>
            <a:gdLst/>
            <a:ahLst/>
            <a:cxnLst/>
            <a:rect r="r" b="b" t="t" l="l"/>
            <a:pathLst>
              <a:path h="4070905" w="4933573">
                <a:moveTo>
                  <a:pt x="0" y="0"/>
                </a:moveTo>
                <a:lnTo>
                  <a:pt x="4933573" y="0"/>
                </a:lnTo>
                <a:lnTo>
                  <a:pt x="4933573" y="4070904"/>
                </a:lnTo>
                <a:lnTo>
                  <a:pt x="0" y="40709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54521" t="-49188" r="-14145" b="-29760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743030">
            <a:off x="15949919" y="4832229"/>
            <a:ext cx="2126169" cy="1384668"/>
          </a:xfrm>
          <a:custGeom>
            <a:avLst/>
            <a:gdLst/>
            <a:ahLst/>
            <a:cxnLst/>
            <a:rect r="r" b="b" t="t" l="l"/>
            <a:pathLst>
              <a:path h="1384668" w="2126169">
                <a:moveTo>
                  <a:pt x="0" y="0"/>
                </a:moveTo>
                <a:lnTo>
                  <a:pt x="2126169" y="0"/>
                </a:lnTo>
                <a:lnTo>
                  <a:pt x="2126169" y="1384667"/>
                </a:lnTo>
                <a:lnTo>
                  <a:pt x="0" y="13846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Freeform 12" id="12"/>
          <p:cNvSpPr/>
          <p:nvPr/>
        </p:nvSpPr>
        <p:spPr>
          <a:xfrm flipH="true" flipV="false" rot="0">
            <a:off x="11098525" y="0"/>
            <a:ext cx="4397222" cy="5909976"/>
          </a:xfrm>
          <a:custGeom>
            <a:avLst/>
            <a:gdLst/>
            <a:ahLst/>
            <a:cxnLst/>
            <a:rect r="r" b="b" t="t" l="l"/>
            <a:pathLst>
              <a:path h="5909976" w="4397222">
                <a:moveTo>
                  <a:pt x="4397222" y="0"/>
                </a:moveTo>
                <a:lnTo>
                  <a:pt x="0" y="0"/>
                </a:lnTo>
                <a:lnTo>
                  <a:pt x="0" y="5909976"/>
                </a:lnTo>
                <a:lnTo>
                  <a:pt x="4397222" y="5909976"/>
                </a:lnTo>
                <a:lnTo>
                  <a:pt x="4397222" y="0"/>
                </a:lnTo>
                <a:close/>
              </a:path>
            </a:pathLst>
          </a:custGeom>
          <a:blipFill>
            <a:blip r:embed="rId13"/>
            <a:stretch>
              <a:fillRect l="-135360" t="-51932" r="-138349" b="-12612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097252" y="3291243"/>
            <a:ext cx="2945315" cy="4253162"/>
          </a:xfrm>
          <a:custGeom>
            <a:avLst/>
            <a:gdLst/>
            <a:ahLst/>
            <a:cxnLst/>
            <a:rect r="r" b="b" t="t" l="l"/>
            <a:pathLst>
              <a:path h="4253162" w="2945315">
                <a:moveTo>
                  <a:pt x="0" y="0"/>
                </a:moveTo>
                <a:lnTo>
                  <a:pt x="2945314" y="0"/>
                </a:lnTo>
                <a:lnTo>
                  <a:pt x="2945314" y="4253162"/>
                </a:lnTo>
                <a:lnTo>
                  <a:pt x="0" y="42531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20612" y="3102122"/>
            <a:ext cx="6176639" cy="4536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5"/>
              </a:lnSpc>
            </a:pPr>
            <a:r>
              <a:rPr lang="en-US" sz="516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Quando vocês brincam longe dos seus pais, o que fazem para ficarem seguros?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439107" y="5624208"/>
            <a:ext cx="5796587" cy="2166475"/>
          </a:xfrm>
          <a:custGeom>
            <a:avLst/>
            <a:gdLst/>
            <a:ahLst/>
            <a:cxnLst/>
            <a:rect r="r" b="b" t="t" l="l"/>
            <a:pathLst>
              <a:path h="2166475" w="5796587">
                <a:moveTo>
                  <a:pt x="0" y="0"/>
                </a:moveTo>
                <a:lnTo>
                  <a:pt x="5796587" y="0"/>
                </a:lnTo>
                <a:lnTo>
                  <a:pt x="5796587" y="2166475"/>
                </a:lnTo>
                <a:lnTo>
                  <a:pt x="0" y="21664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646944" y="1874515"/>
            <a:ext cx="5588750" cy="7868084"/>
          </a:xfrm>
          <a:custGeom>
            <a:avLst/>
            <a:gdLst/>
            <a:ahLst/>
            <a:cxnLst/>
            <a:rect r="r" b="b" t="t" l="l"/>
            <a:pathLst>
              <a:path h="7868084" w="5588750">
                <a:moveTo>
                  <a:pt x="0" y="0"/>
                </a:moveTo>
                <a:lnTo>
                  <a:pt x="5588750" y="0"/>
                </a:lnTo>
                <a:lnTo>
                  <a:pt x="5588750" y="7868085"/>
                </a:lnTo>
                <a:lnTo>
                  <a:pt x="0" y="78680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3871" t="-151342" r="-149815" b="-35398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00754" y="2180162"/>
            <a:ext cx="10167899" cy="6842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"Vocês sabem como um semáforo funciona, certo? Ele diz quando podemos ir, quando devemos ter cuidado e quando é hora de parar.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Na internet, temos um semáforo especial que ajuda a decidir se um site ou app é seguro para você!”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Otto, curioso, levanta um dos dedos: "Mas como sabemos qual cor usar, Boltinho?"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"Ótima pergunta, Otto!" — responde Boltinho. "Vamos descobrir juntos!"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1098525" y="5260106"/>
            <a:ext cx="5474921" cy="2046252"/>
          </a:xfrm>
          <a:custGeom>
            <a:avLst/>
            <a:gdLst/>
            <a:ahLst/>
            <a:cxnLst/>
            <a:rect r="r" b="b" t="t" l="l"/>
            <a:pathLst>
              <a:path h="2046252" w="5474921">
                <a:moveTo>
                  <a:pt x="0" y="0"/>
                </a:moveTo>
                <a:lnTo>
                  <a:pt x="5474921" y="0"/>
                </a:lnTo>
                <a:lnTo>
                  <a:pt x="5474921" y="2046252"/>
                </a:lnTo>
                <a:lnTo>
                  <a:pt x="0" y="20462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996486">
            <a:off x="13014301" y="5763652"/>
            <a:ext cx="4933573" cy="4070905"/>
          </a:xfrm>
          <a:custGeom>
            <a:avLst/>
            <a:gdLst/>
            <a:ahLst/>
            <a:cxnLst/>
            <a:rect r="r" b="b" t="t" l="l"/>
            <a:pathLst>
              <a:path h="4070905" w="4933573">
                <a:moveTo>
                  <a:pt x="0" y="0"/>
                </a:moveTo>
                <a:lnTo>
                  <a:pt x="4933573" y="0"/>
                </a:lnTo>
                <a:lnTo>
                  <a:pt x="4933573" y="4070904"/>
                </a:lnTo>
                <a:lnTo>
                  <a:pt x="0" y="40709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54521" t="-49188" r="-14145" b="-29760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743030">
            <a:off x="15949919" y="4832229"/>
            <a:ext cx="2126169" cy="1384668"/>
          </a:xfrm>
          <a:custGeom>
            <a:avLst/>
            <a:gdLst/>
            <a:ahLst/>
            <a:cxnLst/>
            <a:rect r="r" b="b" t="t" l="l"/>
            <a:pathLst>
              <a:path h="1384668" w="2126169">
                <a:moveTo>
                  <a:pt x="0" y="0"/>
                </a:moveTo>
                <a:lnTo>
                  <a:pt x="2126169" y="0"/>
                </a:lnTo>
                <a:lnTo>
                  <a:pt x="2126169" y="1384667"/>
                </a:lnTo>
                <a:lnTo>
                  <a:pt x="0" y="13846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Freeform 12" id="12"/>
          <p:cNvSpPr/>
          <p:nvPr/>
        </p:nvSpPr>
        <p:spPr>
          <a:xfrm flipH="true" flipV="false" rot="0">
            <a:off x="11098525" y="0"/>
            <a:ext cx="4397222" cy="5909976"/>
          </a:xfrm>
          <a:custGeom>
            <a:avLst/>
            <a:gdLst/>
            <a:ahLst/>
            <a:cxnLst/>
            <a:rect r="r" b="b" t="t" l="l"/>
            <a:pathLst>
              <a:path h="5909976" w="4397222">
                <a:moveTo>
                  <a:pt x="4397222" y="0"/>
                </a:moveTo>
                <a:lnTo>
                  <a:pt x="0" y="0"/>
                </a:lnTo>
                <a:lnTo>
                  <a:pt x="0" y="5909976"/>
                </a:lnTo>
                <a:lnTo>
                  <a:pt x="4397222" y="5909976"/>
                </a:lnTo>
                <a:lnTo>
                  <a:pt x="4397222" y="0"/>
                </a:lnTo>
                <a:close/>
              </a:path>
            </a:pathLst>
          </a:custGeom>
          <a:blipFill>
            <a:blip r:embed="rId13"/>
            <a:stretch>
              <a:fillRect l="-135360" t="-51932" r="-138349" b="-12612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392086" y="3291243"/>
            <a:ext cx="2945315" cy="4253162"/>
          </a:xfrm>
          <a:custGeom>
            <a:avLst/>
            <a:gdLst/>
            <a:ahLst/>
            <a:cxnLst/>
            <a:rect r="r" b="b" t="t" l="l"/>
            <a:pathLst>
              <a:path h="4253162" w="2945315">
                <a:moveTo>
                  <a:pt x="0" y="0"/>
                </a:moveTo>
                <a:lnTo>
                  <a:pt x="2945314" y="0"/>
                </a:lnTo>
                <a:lnTo>
                  <a:pt x="2945314" y="4253162"/>
                </a:lnTo>
                <a:lnTo>
                  <a:pt x="0" y="42531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39107" y="5624208"/>
            <a:ext cx="5796587" cy="2166475"/>
          </a:xfrm>
          <a:custGeom>
            <a:avLst/>
            <a:gdLst/>
            <a:ahLst/>
            <a:cxnLst/>
            <a:rect r="r" b="b" t="t" l="l"/>
            <a:pathLst>
              <a:path h="2166475" w="5796587">
                <a:moveTo>
                  <a:pt x="0" y="0"/>
                </a:moveTo>
                <a:lnTo>
                  <a:pt x="5796587" y="0"/>
                </a:lnTo>
                <a:lnTo>
                  <a:pt x="5796587" y="2166475"/>
                </a:lnTo>
                <a:lnTo>
                  <a:pt x="0" y="21664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699250" y="1874515"/>
            <a:ext cx="5588750" cy="7868084"/>
          </a:xfrm>
          <a:custGeom>
            <a:avLst/>
            <a:gdLst/>
            <a:ahLst/>
            <a:cxnLst/>
            <a:rect r="r" b="b" t="t" l="l"/>
            <a:pathLst>
              <a:path h="7868084" w="5588750">
                <a:moveTo>
                  <a:pt x="0" y="0"/>
                </a:moveTo>
                <a:lnTo>
                  <a:pt x="5588750" y="0"/>
                </a:lnTo>
                <a:lnTo>
                  <a:pt x="5588750" y="7868085"/>
                </a:lnTo>
                <a:lnTo>
                  <a:pt x="0" y="78680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3871" t="-151342" r="-149815" b="-35398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32249" y="1921494"/>
            <a:ext cx="8640377" cy="7413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"Um site ou app verde é como aquele parquinho da sua vizinhança, onde você adora brincar. É seguro, divertido e feito especialmente para você!"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Eu gosto de jogos de colorir e vídeos engraçados que meus pais me mostram! Isso é sinal verde?"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"Isso mesmo, Otto!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 vocês, crianças, quais são os sites ou apps verdes que vocês usam? Como sabem que são seguros?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829547" y="2328072"/>
            <a:ext cx="3507854" cy="14829055"/>
          </a:xfrm>
          <a:custGeom>
            <a:avLst/>
            <a:gdLst/>
            <a:ahLst/>
            <a:cxnLst/>
            <a:rect r="r" b="b" t="t" l="l"/>
            <a:pathLst>
              <a:path h="14829055" w="3507854">
                <a:moveTo>
                  <a:pt x="0" y="0"/>
                </a:moveTo>
                <a:lnTo>
                  <a:pt x="3507853" y="0"/>
                </a:lnTo>
                <a:lnTo>
                  <a:pt x="3507853" y="14829055"/>
                </a:lnTo>
                <a:lnTo>
                  <a:pt x="0" y="148290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8759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19009" y="6396041"/>
            <a:ext cx="2728929" cy="2728929"/>
          </a:xfrm>
          <a:custGeom>
            <a:avLst/>
            <a:gdLst/>
            <a:ahLst/>
            <a:cxnLst/>
            <a:rect r="r" b="b" t="t" l="l"/>
            <a:pathLst>
              <a:path h="2728929" w="2728929">
                <a:moveTo>
                  <a:pt x="0" y="0"/>
                </a:moveTo>
                <a:lnTo>
                  <a:pt x="2728929" y="0"/>
                </a:lnTo>
                <a:lnTo>
                  <a:pt x="2728929" y="2728929"/>
                </a:lnTo>
                <a:lnTo>
                  <a:pt x="0" y="27289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770183" y="8274982"/>
            <a:ext cx="1243805" cy="1467617"/>
          </a:xfrm>
          <a:custGeom>
            <a:avLst/>
            <a:gdLst/>
            <a:ahLst/>
            <a:cxnLst/>
            <a:rect r="r" b="b" t="t" l="l"/>
            <a:pathLst>
              <a:path h="1467617" w="1243805">
                <a:moveTo>
                  <a:pt x="0" y="0"/>
                </a:moveTo>
                <a:lnTo>
                  <a:pt x="1243805" y="0"/>
                </a:lnTo>
                <a:lnTo>
                  <a:pt x="1243805" y="1467618"/>
                </a:lnTo>
                <a:lnTo>
                  <a:pt x="0" y="146761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392086" y="3291243"/>
            <a:ext cx="2945315" cy="4253162"/>
          </a:xfrm>
          <a:custGeom>
            <a:avLst/>
            <a:gdLst/>
            <a:ahLst/>
            <a:cxnLst/>
            <a:rect r="r" b="b" t="t" l="l"/>
            <a:pathLst>
              <a:path h="4253162" w="2945315">
                <a:moveTo>
                  <a:pt x="0" y="0"/>
                </a:moveTo>
                <a:lnTo>
                  <a:pt x="2945314" y="0"/>
                </a:lnTo>
                <a:lnTo>
                  <a:pt x="2945314" y="4253162"/>
                </a:lnTo>
                <a:lnTo>
                  <a:pt x="0" y="42531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39107" y="5624208"/>
            <a:ext cx="5796587" cy="2166475"/>
          </a:xfrm>
          <a:custGeom>
            <a:avLst/>
            <a:gdLst/>
            <a:ahLst/>
            <a:cxnLst/>
            <a:rect r="r" b="b" t="t" l="l"/>
            <a:pathLst>
              <a:path h="2166475" w="5796587">
                <a:moveTo>
                  <a:pt x="0" y="0"/>
                </a:moveTo>
                <a:lnTo>
                  <a:pt x="5796587" y="0"/>
                </a:lnTo>
                <a:lnTo>
                  <a:pt x="5796587" y="2166475"/>
                </a:lnTo>
                <a:lnTo>
                  <a:pt x="0" y="21664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699250" y="1874515"/>
            <a:ext cx="5588750" cy="7868084"/>
          </a:xfrm>
          <a:custGeom>
            <a:avLst/>
            <a:gdLst/>
            <a:ahLst/>
            <a:cxnLst/>
            <a:rect r="r" b="b" t="t" l="l"/>
            <a:pathLst>
              <a:path h="7868084" w="5588750">
                <a:moveTo>
                  <a:pt x="0" y="0"/>
                </a:moveTo>
                <a:lnTo>
                  <a:pt x="5588750" y="0"/>
                </a:lnTo>
                <a:lnTo>
                  <a:pt x="5588750" y="7868085"/>
                </a:lnTo>
                <a:lnTo>
                  <a:pt x="0" y="78680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3871" t="-151342" r="-149815" b="-35398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86605" y="1592304"/>
            <a:ext cx="8832404" cy="7985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"Um site ou app amarelo é como uma rua desconhecida. Você precisa ter cuidado e sempre pedir ajuda de um adulto antes de continuar."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 que caracteriza um site ou app amarelo: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Você não tem certeza se é apropriado para você.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Tem palavras difíceis ou coisas que não fazem sentido.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Pede informações como seu nome, endereço ou número de telefone.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Pode pedir para você preencher um formulário.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829547" y="2328072"/>
            <a:ext cx="3507854" cy="14829055"/>
          </a:xfrm>
          <a:custGeom>
            <a:avLst/>
            <a:gdLst/>
            <a:ahLst/>
            <a:cxnLst/>
            <a:rect r="r" b="b" t="t" l="l"/>
            <a:pathLst>
              <a:path h="14829055" w="3507854">
                <a:moveTo>
                  <a:pt x="0" y="0"/>
                </a:moveTo>
                <a:lnTo>
                  <a:pt x="3507853" y="0"/>
                </a:lnTo>
                <a:lnTo>
                  <a:pt x="3507853" y="14829055"/>
                </a:lnTo>
                <a:lnTo>
                  <a:pt x="0" y="148290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8759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19009" y="4581620"/>
            <a:ext cx="2728929" cy="2728929"/>
          </a:xfrm>
          <a:custGeom>
            <a:avLst/>
            <a:gdLst/>
            <a:ahLst/>
            <a:cxnLst/>
            <a:rect r="r" b="b" t="t" l="l"/>
            <a:pathLst>
              <a:path h="2728929" w="2728929">
                <a:moveTo>
                  <a:pt x="0" y="0"/>
                </a:moveTo>
                <a:lnTo>
                  <a:pt x="2728929" y="0"/>
                </a:lnTo>
                <a:lnTo>
                  <a:pt x="2728929" y="2728929"/>
                </a:lnTo>
                <a:lnTo>
                  <a:pt x="0" y="27289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770183" y="5842932"/>
            <a:ext cx="1243805" cy="1467617"/>
          </a:xfrm>
          <a:custGeom>
            <a:avLst/>
            <a:gdLst/>
            <a:ahLst/>
            <a:cxnLst/>
            <a:rect r="r" b="b" t="t" l="l"/>
            <a:pathLst>
              <a:path h="1467617" w="1243805">
                <a:moveTo>
                  <a:pt x="0" y="0"/>
                </a:moveTo>
                <a:lnTo>
                  <a:pt x="1243805" y="0"/>
                </a:lnTo>
                <a:lnTo>
                  <a:pt x="1243805" y="1467617"/>
                </a:lnTo>
                <a:lnTo>
                  <a:pt x="0" y="146761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392086" y="3291243"/>
            <a:ext cx="2945315" cy="4253162"/>
          </a:xfrm>
          <a:custGeom>
            <a:avLst/>
            <a:gdLst/>
            <a:ahLst/>
            <a:cxnLst/>
            <a:rect r="r" b="b" t="t" l="l"/>
            <a:pathLst>
              <a:path h="4253162" w="2945315">
                <a:moveTo>
                  <a:pt x="0" y="0"/>
                </a:moveTo>
                <a:lnTo>
                  <a:pt x="2945314" y="0"/>
                </a:lnTo>
                <a:lnTo>
                  <a:pt x="2945314" y="4253162"/>
                </a:lnTo>
                <a:lnTo>
                  <a:pt x="0" y="42531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39107" y="5624208"/>
            <a:ext cx="5796587" cy="2166475"/>
          </a:xfrm>
          <a:custGeom>
            <a:avLst/>
            <a:gdLst/>
            <a:ahLst/>
            <a:cxnLst/>
            <a:rect r="r" b="b" t="t" l="l"/>
            <a:pathLst>
              <a:path h="2166475" w="5796587">
                <a:moveTo>
                  <a:pt x="0" y="0"/>
                </a:moveTo>
                <a:lnTo>
                  <a:pt x="5796587" y="0"/>
                </a:lnTo>
                <a:lnTo>
                  <a:pt x="5796587" y="2166475"/>
                </a:lnTo>
                <a:lnTo>
                  <a:pt x="0" y="21664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699250" y="1874515"/>
            <a:ext cx="5588750" cy="7868084"/>
          </a:xfrm>
          <a:custGeom>
            <a:avLst/>
            <a:gdLst/>
            <a:ahLst/>
            <a:cxnLst/>
            <a:rect r="r" b="b" t="t" l="l"/>
            <a:pathLst>
              <a:path h="7868084" w="5588750">
                <a:moveTo>
                  <a:pt x="0" y="0"/>
                </a:moveTo>
                <a:lnTo>
                  <a:pt x="5588750" y="0"/>
                </a:lnTo>
                <a:lnTo>
                  <a:pt x="5588750" y="7868085"/>
                </a:lnTo>
                <a:lnTo>
                  <a:pt x="0" y="78680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3871" t="-151342" r="-149815" b="-35398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86605" y="1807840"/>
            <a:ext cx="8832404" cy="7985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"Um site ou app vermelho é como uma área proibida. É perigoso, e você deve sair imediatamente e contar a um adulto!"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Boltinho explica o que é um site ou app vermelho: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Tem tudo o que um site amarelo tem, mas é ainda pior.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Mostra imagens, palavras ou vídeos que não são para a sua idade.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É um lugar onde as pessoas podem conversar com estranhos.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É um site onde você chegou por acidente e não se sente confortável.</a:t>
            </a:r>
          </a:p>
          <a:p>
            <a:pPr algn="l">
              <a:lnSpc>
                <a:spcPts val="4538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829547" y="2328072"/>
            <a:ext cx="3507854" cy="14829055"/>
          </a:xfrm>
          <a:custGeom>
            <a:avLst/>
            <a:gdLst/>
            <a:ahLst/>
            <a:cxnLst/>
            <a:rect r="r" b="b" t="t" l="l"/>
            <a:pathLst>
              <a:path h="14829055" w="3507854">
                <a:moveTo>
                  <a:pt x="0" y="0"/>
                </a:moveTo>
                <a:lnTo>
                  <a:pt x="3507853" y="0"/>
                </a:lnTo>
                <a:lnTo>
                  <a:pt x="3507853" y="14829055"/>
                </a:lnTo>
                <a:lnTo>
                  <a:pt x="0" y="148290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8759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19009" y="2688895"/>
            <a:ext cx="2728929" cy="2728929"/>
          </a:xfrm>
          <a:custGeom>
            <a:avLst/>
            <a:gdLst/>
            <a:ahLst/>
            <a:cxnLst/>
            <a:rect r="r" b="b" t="t" l="l"/>
            <a:pathLst>
              <a:path h="2728929" w="2728929">
                <a:moveTo>
                  <a:pt x="0" y="0"/>
                </a:moveTo>
                <a:lnTo>
                  <a:pt x="2728929" y="0"/>
                </a:lnTo>
                <a:lnTo>
                  <a:pt x="2728929" y="2728929"/>
                </a:lnTo>
                <a:lnTo>
                  <a:pt x="0" y="27289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259715">
            <a:off x="9597106" y="3643268"/>
            <a:ext cx="1243805" cy="1467617"/>
          </a:xfrm>
          <a:custGeom>
            <a:avLst/>
            <a:gdLst/>
            <a:ahLst/>
            <a:cxnLst/>
            <a:rect r="r" b="b" t="t" l="l"/>
            <a:pathLst>
              <a:path h="1467617" w="1243805">
                <a:moveTo>
                  <a:pt x="0" y="0"/>
                </a:moveTo>
                <a:lnTo>
                  <a:pt x="1243806" y="0"/>
                </a:lnTo>
                <a:lnTo>
                  <a:pt x="1243806" y="1467617"/>
                </a:lnTo>
                <a:lnTo>
                  <a:pt x="0" y="146761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897057" y="2980914"/>
            <a:ext cx="5588750" cy="7868084"/>
          </a:xfrm>
          <a:custGeom>
            <a:avLst/>
            <a:gdLst/>
            <a:ahLst/>
            <a:cxnLst/>
            <a:rect r="r" b="b" t="t" l="l"/>
            <a:pathLst>
              <a:path h="7868084" w="5588750">
                <a:moveTo>
                  <a:pt x="0" y="0"/>
                </a:moveTo>
                <a:lnTo>
                  <a:pt x="5588750" y="0"/>
                </a:lnTo>
                <a:lnTo>
                  <a:pt x="5588750" y="7868085"/>
                </a:lnTo>
                <a:lnTo>
                  <a:pt x="0" y="78680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3871" t="-151342" r="-149815" b="-3539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54683" y="2108613"/>
            <a:ext cx="3507854" cy="14829055"/>
          </a:xfrm>
          <a:custGeom>
            <a:avLst/>
            <a:gdLst/>
            <a:ahLst/>
            <a:cxnLst/>
            <a:rect r="r" b="b" t="t" l="l"/>
            <a:pathLst>
              <a:path h="14829055" w="3507854">
                <a:moveTo>
                  <a:pt x="0" y="0"/>
                </a:moveTo>
                <a:lnTo>
                  <a:pt x="3507854" y="0"/>
                </a:lnTo>
                <a:lnTo>
                  <a:pt x="3507854" y="14829055"/>
                </a:lnTo>
                <a:lnTo>
                  <a:pt x="0" y="148290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8759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38834" y="5056124"/>
            <a:ext cx="6503459" cy="5792875"/>
          </a:xfrm>
          <a:custGeom>
            <a:avLst/>
            <a:gdLst/>
            <a:ahLst/>
            <a:cxnLst/>
            <a:rect r="r" b="b" t="t" l="l"/>
            <a:pathLst>
              <a:path h="5792875" w="6503459">
                <a:moveTo>
                  <a:pt x="0" y="0"/>
                </a:moveTo>
                <a:lnTo>
                  <a:pt x="6503459" y="0"/>
                </a:lnTo>
                <a:lnTo>
                  <a:pt x="6503459" y="5792875"/>
                </a:lnTo>
                <a:lnTo>
                  <a:pt x="0" y="57928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54521" t="-45566" r="-14145" b="-268322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8239123" y="2424688"/>
            <a:ext cx="4531164" cy="4310270"/>
          </a:xfrm>
          <a:custGeom>
            <a:avLst/>
            <a:gdLst/>
            <a:ahLst/>
            <a:cxnLst/>
            <a:rect r="r" b="b" t="t" l="l"/>
            <a:pathLst>
              <a:path h="4310270" w="4531164">
                <a:moveTo>
                  <a:pt x="4531164" y="0"/>
                </a:moveTo>
                <a:lnTo>
                  <a:pt x="0" y="0"/>
                </a:lnTo>
                <a:lnTo>
                  <a:pt x="0" y="4310270"/>
                </a:lnTo>
                <a:lnTo>
                  <a:pt x="4531164" y="4310270"/>
                </a:lnTo>
                <a:lnTo>
                  <a:pt x="4531164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990021" y="3452495"/>
            <a:ext cx="2989297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Agora é a hora 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do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Desafio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934002" y="5664716"/>
            <a:ext cx="6503459" cy="5792875"/>
          </a:xfrm>
          <a:custGeom>
            <a:avLst/>
            <a:gdLst/>
            <a:ahLst/>
            <a:cxnLst/>
            <a:rect r="r" b="b" t="t" l="l"/>
            <a:pathLst>
              <a:path h="5792875" w="6503459">
                <a:moveTo>
                  <a:pt x="6503459" y="0"/>
                </a:moveTo>
                <a:lnTo>
                  <a:pt x="0" y="0"/>
                </a:lnTo>
                <a:lnTo>
                  <a:pt x="0" y="5792875"/>
                </a:lnTo>
                <a:lnTo>
                  <a:pt x="6503459" y="5792875"/>
                </a:lnTo>
                <a:lnTo>
                  <a:pt x="6503459" y="0"/>
                </a:lnTo>
                <a:close/>
              </a:path>
            </a:pathLst>
          </a:custGeom>
          <a:blipFill>
            <a:blip r:embed="rId7"/>
            <a:stretch>
              <a:fillRect l="-254521" t="-45566" r="-14145" b="-268322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972459" y="261717"/>
            <a:ext cx="4227372" cy="5681693"/>
          </a:xfrm>
          <a:custGeom>
            <a:avLst/>
            <a:gdLst/>
            <a:ahLst/>
            <a:cxnLst/>
            <a:rect r="r" b="b" t="t" l="l"/>
            <a:pathLst>
              <a:path h="5681693" w="4227372">
                <a:moveTo>
                  <a:pt x="0" y="0"/>
                </a:moveTo>
                <a:lnTo>
                  <a:pt x="4227372" y="0"/>
                </a:lnTo>
                <a:lnTo>
                  <a:pt x="4227372" y="5681693"/>
                </a:lnTo>
                <a:lnTo>
                  <a:pt x="0" y="56816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35360" t="-51932" r="-138349" b="-12612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321841" y="4033929"/>
            <a:ext cx="2153912" cy="2153912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17727" y="1697629"/>
            <a:ext cx="4756342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 for...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97057" y="6387764"/>
            <a:ext cx="2989297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Andar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2 Passos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para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Frente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7920156" y="4033929"/>
            <a:ext cx="2153912" cy="2153912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D10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495372" y="6387764"/>
            <a:ext cx="2989297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Andar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 Passo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para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Frente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407946" y="4033929"/>
            <a:ext cx="2153912" cy="2153912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1726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0983162" y="6673514"/>
            <a:ext cx="298929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Ficar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parado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805698"/>
            <a:ext cx="12022389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31F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Assim como na rua, usamos o </a:t>
            </a:r>
            <a:r>
              <a:rPr lang="en-US" sz="3241" b="true">
                <a:solidFill>
                  <a:srgbClr val="91BC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verde</a:t>
            </a:r>
            <a:r>
              <a:rPr lang="en-US" sz="3241" b="true">
                <a:solidFill>
                  <a:srgbClr val="231F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para avançar, o </a:t>
            </a:r>
            <a:r>
              <a:rPr lang="en-US" sz="3241" b="true">
                <a:solidFill>
                  <a:srgbClr val="F9D1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amarelo</a:t>
            </a:r>
            <a:r>
              <a:rPr lang="en-US" sz="3241" b="true">
                <a:solidFill>
                  <a:srgbClr val="231F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para ter cuidado e o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vermelho</a:t>
            </a:r>
            <a:r>
              <a:rPr lang="en-US" sz="3241" b="true">
                <a:solidFill>
                  <a:srgbClr val="231F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para parar. Isso nos ajuda a saber quais sites e apps são seguros.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530534"/>
            <a:ext cx="12735632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 algo na internet parecer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estranho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assustador ou se você não souber o que fazer,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chame um adulto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! Eles podem ajudar a entender o que está acontecendo e garantir que você esteja seguro.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Nunca tenha medo de pedir ajuda!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DAGXyWc5XcA</dc:identifier>
  <dcterms:modified xsi:type="dcterms:W3CDTF">2011-08-01T06:04:30Z</dcterms:modified>
  <cp:revision>1</cp:revision>
  <dc:title>Intervenção #21 - As Regrinhas do Mundo Digital</dc:title>
</cp:coreProperties>
</file>