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lacial Indifference Bold" charset="1" panose="00000800000000000000"/>
      <p:regular r:id="rId14"/>
    </p:embeddedFont>
    <p:embeddedFont>
      <p:font typeface="Nourd Bold" charset="1" panose="00000800000000000000"/>
      <p:regular r:id="rId15"/>
    </p:embeddedFont>
    <p:embeddedFont>
      <p:font typeface="Glacial Indifference" charset="1" panose="00000000000000000000"/>
      <p:regular r:id="rId16"/>
    </p:embeddedFont>
    <p:embeddedFont>
      <p:font typeface="Open Sans" charset="1" panose="020B0606030504020204"/>
      <p:regular r:id="rId17"/>
    </p:embeddedFont>
    <p:embeddedFont>
      <p:font typeface="Open Sans Bold" charset="1" panose="020B08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http://passaporte.education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11" Target="../media/image13.png" Type="http://schemas.openxmlformats.org/officeDocument/2006/relationships/image"/><Relationship Id="rId12" Target="../media/image14.svg" Type="http://schemas.openxmlformats.org/officeDocument/2006/relationships/image"/><Relationship Id="rId13" Target="../media/image4.pn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16" Target="../media/image17.png" Type="http://schemas.openxmlformats.org/officeDocument/2006/relationships/image"/><Relationship Id="rId17" Target="../media/image18.svg" Type="http://schemas.openxmlformats.org/officeDocument/2006/relationships/image"/><Relationship Id="rId18" Target="../media/image1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7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svg" Type="http://schemas.openxmlformats.org/officeDocument/2006/relationships/image"/><Relationship Id="rId11" Target="../media/image28.png" Type="http://schemas.openxmlformats.org/officeDocument/2006/relationships/image"/><Relationship Id="rId12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jpeg" Type="http://schemas.openxmlformats.org/officeDocument/2006/relationships/image"/><Relationship Id="rId8" Target="../media/image25.jpe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0.png" Type="http://schemas.openxmlformats.org/officeDocument/2006/relationships/image"/><Relationship Id="rId8" Target="../media/image2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1.png" Type="http://schemas.openxmlformats.org/officeDocument/2006/relationships/image"/><Relationship Id="rId8" Target="../media/image32.sv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400450"/>
            <a:ext cx="6503459" cy="5792875"/>
          </a:xfrm>
          <a:custGeom>
            <a:avLst/>
            <a:gdLst/>
            <a:ahLst/>
            <a:cxnLst/>
            <a:rect r="r" b="b" t="t" l="l"/>
            <a:pathLst>
              <a:path h="5792875" w="6503459">
                <a:moveTo>
                  <a:pt x="0" y="0"/>
                </a:moveTo>
                <a:lnTo>
                  <a:pt x="6503459" y="0"/>
                </a:lnTo>
                <a:lnTo>
                  <a:pt x="6503459" y="5792875"/>
                </a:lnTo>
                <a:lnTo>
                  <a:pt x="0" y="57928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4521" t="-45566" r="-14145" b="-26832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>
            <a:hlinkClick r:id="rId9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59737">
            <a:off x="15340401" y="5011135"/>
            <a:ext cx="1829480" cy="2540945"/>
          </a:xfrm>
          <a:custGeom>
            <a:avLst/>
            <a:gdLst/>
            <a:ahLst/>
            <a:cxnLst/>
            <a:rect r="r" b="b" t="t" l="l"/>
            <a:pathLst>
              <a:path h="2540945" w="1829480">
                <a:moveTo>
                  <a:pt x="0" y="0"/>
                </a:moveTo>
                <a:lnTo>
                  <a:pt x="1829480" y="0"/>
                </a:lnTo>
                <a:lnTo>
                  <a:pt x="1829480" y="2540945"/>
                </a:lnTo>
                <a:lnTo>
                  <a:pt x="0" y="25409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60645" y="3946572"/>
            <a:ext cx="1412803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Pessoas são mais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79981" y="5079495"/>
            <a:ext cx="14128038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Importantes do que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60533" y="2246837"/>
            <a:ext cx="4044902" cy="3699247"/>
          </a:xfrm>
          <a:custGeom>
            <a:avLst/>
            <a:gdLst/>
            <a:ahLst/>
            <a:cxnLst/>
            <a:rect r="r" b="b" t="t" l="l"/>
            <a:pathLst>
              <a:path h="3699247" w="4044902">
                <a:moveTo>
                  <a:pt x="0" y="0"/>
                </a:moveTo>
                <a:lnTo>
                  <a:pt x="4044902" y="0"/>
                </a:lnTo>
                <a:lnTo>
                  <a:pt x="4044902" y="3699247"/>
                </a:lnTo>
                <a:lnTo>
                  <a:pt x="0" y="36992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548473" y="4878610"/>
            <a:ext cx="4001643" cy="4114800"/>
          </a:xfrm>
          <a:custGeom>
            <a:avLst/>
            <a:gdLst/>
            <a:ahLst/>
            <a:cxnLst/>
            <a:rect r="r" b="b" t="t" l="l"/>
            <a:pathLst>
              <a:path h="4114800" w="4001643">
                <a:moveTo>
                  <a:pt x="4001643" y="0"/>
                </a:moveTo>
                <a:lnTo>
                  <a:pt x="0" y="0"/>
                </a:lnTo>
                <a:lnTo>
                  <a:pt x="0" y="4114800"/>
                </a:lnTo>
                <a:lnTo>
                  <a:pt x="4001643" y="4114800"/>
                </a:lnTo>
                <a:lnTo>
                  <a:pt x="4001643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00754" y="2662855"/>
            <a:ext cx="10167899" cy="5127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Era uma vez um polvinho chamado Otto. Ele adorava jogar no tablet!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Certo dia, Otto estava jogando seu jogo favorito, tentando vencer um chefão muito difícil.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Ele estava tão concentrado que nem percebeu quando sua mãe o chamou: ‘Otto, vem me ajudar aqui na cozinha!’ 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1098525" y="4878610"/>
            <a:ext cx="4933573" cy="4070905"/>
          </a:xfrm>
          <a:custGeom>
            <a:avLst/>
            <a:gdLst/>
            <a:ahLst/>
            <a:cxnLst/>
            <a:rect r="r" b="b" t="t" l="l"/>
            <a:pathLst>
              <a:path h="4070905" w="4933573">
                <a:moveTo>
                  <a:pt x="0" y="0"/>
                </a:moveTo>
                <a:lnTo>
                  <a:pt x="4933573" y="0"/>
                </a:lnTo>
                <a:lnTo>
                  <a:pt x="4933573" y="4070905"/>
                </a:lnTo>
                <a:lnTo>
                  <a:pt x="0" y="407090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54521" t="-49188" r="-14145" b="-297602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72660" y="6428777"/>
            <a:ext cx="1978779" cy="2520738"/>
          </a:xfrm>
          <a:custGeom>
            <a:avLst/>
            <a:gdLst/>
            <a:ahLst/>
            <a:cxnLst/>
            <a:rect r="r" b="b" t="t" l="l"/>
            <a:pathLst>
              <a:path h="2520738" w="1978779">
                <a:moveTo>
                  <a:pt x="0" y="0"/>
                </a:moveTo>
                <a:lnTo>
                  <a:pt x="1978779" y="0"/>
                </a:lnTo>
                <a:lnTo>
                  <a:pt x="1978779" y="2520738"/>
                </a:lnTo>
                <a:lnTo>
                  <a:pt x="0" y="252073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220519" y="8305405"/>
            <a:ext cx="3811579" cy="952895"/>
          </a:xfrm>
          <a:custGeom>
            <a:avLst/>
            <a:gdLst/>
            <a:ahLst/>
            <a:cxnLst/>
            <a:rect r="r" b="b" t="t" l="l"/>
            <a:pathLst>
              <a:path h="952895" w="3811579">
                <a:moveTo>
                  <a:pt x="0" y="0"/>
                </a:moveTo>
                <a:lnTo>
                  <a:pt x="3811579" y="0"/>
                </a:lnTo>
                <a:lnTo>
                  <a:pt x="3811579" y="952895"/>
                </a:lnTo>
                <a:lnTo>
                  <a:pt x="0" y="95289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743030">
            <a:off x="14106553" y="3766373"/>
            <a:ext cx="2409450" cy="1569154"/>
          </a:xfrm>
          <a:custGeom>
            <a:avLst/>
            <a:gdLst/>
            <a:ahLst/>
            <a:cxnLst/>
            <a:rect r="r" b="b" t="t" l="l"/>
            <a:pathLst>
              <a:path h="1569154" w="2409450">
                <a:moveTo>
                  <a:pt x="0" y="0"/>
                </a:moveTo>
                <a:lnTo>
                  <a:pt x="2409450" y="0"/>
                </a:lnTo>
                <a:lnTo>
                  <a:pt x="2409450" y="1569154"/>
                </a:lnTo>
                <a:lnTo>
                  <a:pt x="0" y="156915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405006" y="4397202"/>
            <a:ext cx="4546335" cy="4938120"/>
          </a:xfrm>
          <a:custGeom>
            <a:avLst/>
            <a:gdLst/>
            <a:ahLst/>
            <a:cxnLst/>
            <a:rect r="r" b="b" t="t" l="l"/>
            <a:pathLst>
              <a:path h="4938120" w="4546335">
                <a:moveTo>
                  <a:pt x="0" y="0"/>
                </a:moveTo>
                <a:lnTo>
                  <a:pt x="4546335" y="0"/>
                </a:lnTo>
                <a:lnTo>
                  <a:pt x="4546335" y="4938120"/>
                </a:lnTo>
                <a:lnTo>
                  <a:pt x="0" y="49381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22980" t="0" r="0" b="-19735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405006" y="2430583"/>
            <a:ext cx="3461191" cy="2829523"/>
          </a:xfrm>
          <a:custGeom>
            <a:avLst/>
            <a:gdLst/>
            <a:ahLst/>
            <a:cxnLst/>
            <a:rect r="r" b="b" t="t" l="l"/>
            <a:pathLst>
              <a:path h="2829523" w="3461191">
                <a:moveTo>
                  <a:pt x="0" y="0"/>
                </a:moveTo>
                <a:lnTo>
                  <a:pt x="3461191" y="0"/>
                </a:lnTo>
                <a:lnTo>
                  <a:pt x="3461191" y="2829523"/>
                </a:lnTo>
                <a:lnTo>
                  <a:pt x="0" y="282952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072087" y="4216113"/>
            <a:ext cx="1588220" cy="1789543"/>
          </a:xfrm>
          <a:custGeom>
            <a:avLst/>
            <a:gdLst/>
            <a:ahLst/>
            <a:cxnLst/>
            <a:rect r="r" b="b" t="t" l="l"/>
            <a:pathLst>
              <a:path h="1789543" w="1588220">
                <a:moveTo>
                  <a:pt x="0" y="0"/>
                </a:moveTo>
                <a:lnTo>
                  <a:pt x="1588220" y="0"/>
                </a:lnTo>
                <a:lnTo>
                  <a:pt x="1588220" y="1789544"/>
                </a:lnTo>
                <a:lnTo>
                  <a:pt x="0" y="178954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00754" y="2662855"/>
            <a:ext cx="10167899" cy="5127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Ela chamou uma, duas, três vezes, mas Otto nem olhou para trás.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Só quando o jogo acabou e ele perdeu, Otto percebeu que sua mãe parecia triste.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Ele perguntou: ‘O que foi, mamãe?’ E ela respondeu: ‘Eu só queria sua ajuda, mas parece que o jogo era mais importante do que eu.’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126967" y="3344290"/>
            <a:ext cx="6180423" cy="4291658"/>
          </a:xfrm>
          <a:custGeom>
            <a:avLst/>
            <a:gdLst/>
            <a:ahLst/>
            <a:cxnLst/>
            <a:rect r="r" b="b" t="t" l="l"/>
            <a:pathLst>
              <a:path h="4291658" w="6180423">
                <a:moveTo>
                  <a:pt x="0" y="0"/>
                </a:moveTo>
                <a:lnTo>
                  <a:pt x="6180422" y="0"/>
                </a:lnTo>
                <a:lnTo>
                  <a:pt x="6180422" y="4291657"/>
                </a:lnTo>
                <a:lnTo>
                  <a:pt x="0" y="42916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159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4000" y="3344290"/>
            <a:ext cx="6435475" cy="4291658"/>
          </a:xfrm>
          <a:custGeom>
            <a:avLst/>
            <a:gdLst/>
            <a:ahLst/>
            <a:cxnLst/>
            <a:rect r="r" b="b" t="t" l="l"/>
            <a:pathLst>
              <a:path h="4291658" w="6435475">
                <a:moveTo>
                  <a:pt x="0" y="0"/>
                </a:moveTo>
                <a:lnTo>
                  <a:pt x="6435475" y="0"/>
                </a:lnTo>
                <a:lnTo>
                  <a:pt x="6435475" y="4291657"/>
                </a:lnTo>
                <a:lnTo>
                  <a:pt x="0" y="42916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519342" y="6854258"/>
            <a:ext cx="1395671" cy="1563379"/>
          </a:xfrm>
          <a:custGeom>
            <a:avLst/>
            <a:gdLst/>
            <a:ahLst/>
            <a:cxnLst/>
            <a:rect r="r" b="b" t="t" l="l"/>
            <a:pathLst>
              <a:path h="1563379" w="1395671">
                <a:moveTo>
                  <a:pt x="0" y="0"/>
                </a:moveTo>
                <a:lnTo>
                  <a:pt x="1395671" y="0"/>
                </a:lnTo>
                <a:lnTo>
                  <a:pt x="1395671" y="1563379"/>
                </a:lnTo>
                <a:lnTo>
                  <a:pt x="0" y="15633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829540" y="6854258"/>
            <a:ext cx="1446836" cy="1563379"/>
          </a:xfrm>
          <a:custGeom>
            <a:avLst/>
            <a:gdLst/>
            <a:ahLst/>
            <a:cxnLst/>
            <a:rect r="r" b="b" t="t" l="l"/>
            <a:pathLst>
              <a:path h="1563379" w="1446836">
                <a:moveTo>
                  <a:pt x="0" y="0"/>
                </a:moveTo>
                <a:lnTo>
                  <a:pt x="1446836" y="0"/>
                </a:lnTo>
                <a:lnTo>
                  <a:pt x="1446836" y="1563379"/>
                </a:lnTo>
                <a:lnTo>
                  <a:pt x="0" y="15633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531527" y="6783891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0" y="0"/>
                </a:lnTo>
                <a:lnTo>
                  <a:pt x="3814650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15972" y="4272694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Escuta Ativa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2138834" y="5056124"/>
            <a:ext cx="6503459" cy="5792875"/>
          </a:xfrm>
          <a:custGeom>
            <a:avLst/>
            <a:gdLst/>
            <a:ahLst/>
            <a:cxnLst/>
            <a:rect r="r" b="b" t="t" l="l"/>
            <a:pathLst>
              <a:path h="5792875" w="6503459">
                <a:moveTo>
                  <a:pt x="0" y="0"/>
                </a:moveTo>
                <a:lnTo>
                  <a:pt x="6503459" y="0"/>
                </a:lnTo>
                <a:lnTo>
                  <a:pt x="6503459" y="5792875"/>
                </a:lnTo>
                <a:lnTo>
                  <a:pt x="0" y="57928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54521" t="-45566" r="-14145" b="-268322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31840">
            <a:off x="6395131" y="1955639"/>
            <a:ext cx="5480245" cy="7745929"/>
          </a:xfrm>
          <a:custGeom>
            <a:avLst/>
            <a:gdLst/>
            <a:ahLst/>
            <a:cxnLst/>
            <a:rect r="r" b="b" t="t" l="l"/>
            <a:pathLst>
              <a:path h="7745929" w="5480245">
                <a:moveTo>
                  <a:pt x="0" y="0"/>
                </a:moveTo>
                <a:lnTo>
                  <a:pt x="5480245" y="0"/>
                </a:lnTo>
                <a:lnTo>
                  <a:pt x="5480245" y="7745929"/>
                </a:lnTo>
                <a:lnTo>
                  <a:pt x="0" y="77459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1495726" y="3543453"/>
            <a:ext cx="6082277" cy="6606424"/>
          </a:xfrm>
          <a:custGeom>
            <a:avLst/>
            <a:gdLst/>
            <a:ahLst/>
            <a:cxnLst/>
            <a:rect r="r" b="b" t="t" l="l"/>
            <a:pathLst>
              <a:path h="6606424" w="6082277">
                <a:moveTo>
                  <a:pt x="6082277" y="0"/>
                </a:moveTo>
                <a:lnTo>
                  <a:pt x="0" y="0"/>
                </a:lnTo>
                <a:lnTo>
                  <a:pt x="0" y="6606424"/>
                </a:lnTo>
                <a:lnTo>
                  <a:pt x="6082277" y="6606424"/>
                </a:lnTo>
                <a:lnTo>
                  <a:pt x="6082277" y="0"/>
                </a:lnTo>
                <a:close/>
              </a:path>
            </a:pathLst>
          </a:custGeom>
          <a:blipFill>
            <a:blip r:embed="rId8"/>
            <a:stretch>
              <a:fillRect l="-222980" t="0" r="0" b="-197355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597430"/>
            <a:ext cx="12022389" cy="2841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E0464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Pessoas são mais importantes que telas. 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Quando alguém fala com você, pare um pouquinho, olhe nos olhos e mostre que você se importa. As p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essoas são mais legais do que qualquer jogo ou vídeo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!</a:t>
            </a:r>
          </a:p>
          <a:p>
            <a:pPr algn="l">
              <a:lnSpc>
                <a:spcPts val="4538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893766"/>
            <a:ext cx="12022389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Não basta só ouvir as palavras. E</a:t>
            </a:r>
            <a:r>
              <a:rPr lang="en-US" sz="3241" b="true">
                <a:solidFill>
                  <a:srgbClr val="E0464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scutar de verdade é prestar atenção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mostrar que você está interessado, sem distrações.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DAGXxD2HsAY</dc:identifier>
  <dcterms:modified xsi:type="dcterms:W3CDTF">2011-08-01T06:04:30Z</dcterms:modified>
  <cp:revision>1</cp:revision>
  <dc:title>Intervenção #20 - Pessoas são mais Importantes do que Telas</dc:title>
</cp:coreProperties>
</file>