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Glacial Indifference Bold" charset="1" panose="00000800000000000000"/>
      <p:regular r:id="rId13"/>
    </p:embeddedFont>
    <p:embeddedFont>
      <p:font typeface="Nourd Bold" charset="1" panose="00000800000000000000"/>
      <p:regular r:id="rId14"/>
    </p:embeddedFont>
    <p:embeddedFont>
      <p:font typeface="Open Sans Bold" charset="1" panose="020B0806030504020204"/>
      <p:regular r:id="rId15"/>
    </p:embeddedFont>
    <p:embeddedFont>
      <p:font typeface="Open Sans" charset="1" panose="020B060603050402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11" Target="../media/image13.png" Type="http://schemas.openxmlformats.org/officeDocument/2006/relationships/image"/><Relationship Id="rId12" Target="../media/image14.svg" Type="http://schemas.openxmlformats.org/officeDocument/2006/relationships/image"/><Relationship Id="rId13" Target="../media/image15.png" Type="http://schemas.openxmlformats.org/officeDocument/2006/relationships/image"/><Relationship Id="rId14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86400" y="6437902"/>
            <a:ext cx="7315200" cy="2101457"/>
          </a:xfrm>
          <a:custGeom>
            <a:avLst/>
            <a:gdLst/>
            <a:ahLst/>
            <a:cxnLst/>
            <a:rect r="r" b="b" t="t" l="l"/>
            <a:pathLst>
              <a:path h="2101457" w="7315200">
                <a:moveTo>
                  <a:pt x="0" y="0"/>
                </a:moveTo>
                <a:lnTo>
                  <a:pt x="7315200" y="0"/>
                </a:lnTo>
                <a:lnTo>
                  <a:pt x="7315200" y="2101457"/>
                </a:lnTo>
                <a:lnTo>
                  <a:pt x="0" y="21014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2122" y="4435753"/>
            <a:ext cx="17255335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Óculos da Verdade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327456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Internet?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819589" y="5732389"/>
            <a:ext cx="2340864" cy="219456"/>
          </a:xfrm>
          <a:custGeom>
            <a:avLst/>
            <a:gdLst/>
            <a:ahLst/>
            <a:cxnLst/>
            <a:rect r="r" b="b" t="t" l="l"/>
            <a:pathLst>
              <a:path h="219456" w="2340864">
                <a:moveTo>
                  <a:pt x="0" y="0"/>
                </a:moveTo>
                <a:lnTo>
                  <a:pt x="2340864" y="0"/>
                </a:lnTo>
                <a:lnTo>
                  <a:pt x="2340864" y="219456"/>
                </a:lnTo>
                <a:lnTo>
                  <a:pt x="0" y="2194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19589" y="5732389"/>
            <a:ext cx="2340864" cy="219456"/>
          </a:xfrm>
          <a:custGeom>
            <a:avLst/>
            <a:gdLst/>
            <a:ahLst/>
            <a:cxnLst/>
            <a:rect r="r" b="b" t="t" l="l"/>
            <a:pathLst>
              <a:path h="219456" w="2340864">
                <a:moveTo>
                  <a:pt x="0" y="0"/>
                </a:moveTo>
                <a:lnTo>
                  <a:pt x="2340864" y="0"/>
                </a:lnTo>
                <a:lnTo>
                  <a:pt x="2340864" y="219456"/>
                </a:lnTo>
                <a:lnTo>
                  <a:pt x="0" y="2194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37842" y="3086100"/>
            <a:ext cx="6704358" cy="4114800"/>
          </a:xfrm>
          <a:custGeom>
            <a:avLst/>
            <a:gdLst/>
            <a:ahLst/>
            <a:cxnLst/>
            <a:rect r="r" b="b" t="t" l="l"/>
            <a:pathLst>
              <a:path h="4114800" w="6704358">
                <a:moveTo>
                  <a:pt x="0" y="0"/>
                </a:moveTo>
                <a:lnTo>
                  <a:pt x="6704358" y="0"/>
                </a:lnTo>
                <a:lnTo>
                  <a:pt x="67043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892400">
            <a:off x="3687013" y="6153634"/>
            <a:ext cx="1971001" cy="1276223"/>
          </a:xfrm>
          <a:custGeom>
            <a:avLst/>
            <a:gdLst/>
            <a:ahLst/>
            <a:cxnLst/>
            <a:rect r="r" b="b" t="t" l="l"/>
            <a:pathLst>
              <a:path h="1276223" w="1971001">
                <a:moveTo>
                  <a:pt x="0" y="0"/>
                </a:moveTo>
                <a:lnTo>
                  <a:pt x="1971002" y="0"/>
                </a:lnTo>
                <a:lnTo>
                  <a:pt x="1971002" y="1276223"/>
                </a:lnTo>
                <a:lnTo>
                  <a:pt x="0" y="12762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51377" y="7454752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 um lugar Físico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2881664" y="7200900"/>
            <a:ext cx="1201320" cy="1659855"/>
          </a:xfrm>
          <a:custGeom>
            <a:avLst/>
            <a:gdLst/>
            <a:ahLst/>
            <a:cxnLst/>
            <a:rect r="r" b="b" t="t" l="l"/>
            <a:pathLst>
              <a:path h="1659855" w="1201320">
                <a:moveTo>
                  <a:pt x="0" y="0"/>
                </a:moveTo>
                <a:lnTo>
                  <a:pt x="1201320" y="0"/>
                </a:lnTo>
                <a:lnTo>
                  <a:pt x="1201320" y="1659855"/>
                </a:lnTo>
                <a:lnTo>
                  <a:pt x="0" y="16598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14616">
            <a:off x="11827139" y="1802544"/>
            <a:ext cx="3573272" cy="2398559"/>
          </a:xfrm>
          <a:custGeom>
            <a:avLst/>
            <a:gdLst/>
            <a:ahLst/>
            <a:cxnLst/>
            <a:rect r="r" b="b" t="t" l="l"/>
            <a:pathLst>
              <a:path h="2398559" w="3573272">
                <a:moveTo>
                  <a:pt x="0" y="0"/>
                </a:moveTo>
                <a:lnTo>
                  <a:pt x="3573272" y="0"/>
                </a:lnTo>
                <a:lnTo>
                  <a:pt x="3573272" y="2398559"/>
                </a:lnTo>
                <a:lnTo>
                  <a:pt x="0" y="23985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92126">
            <a:off x="3897057" y="3012592"/>
            <a:ext cx="9685757" cy="5448238"/>
          </a:xfrm>
          <a:custGeom>
            <a:avLst/>
            <a:gdLst/>
            <a:ahLst/>
            <a:cxnLst/>
            <a:rect r="r" b="b" t="t" l="l"/>
            <a:pathLst>
              <a:path h="5448238" w="9685757">
                <a:moveTo>
                  <a:pt x="0" y="0"/>
                </a:moveTo>
                <a:lnTo>
                  <a:pt x="9685757" y="0"/>
                </a:lnTo>
                <a:lnTo>
                  <a:pt x="9685757" y="5448238"/>
                </a:lnTo>
                <a:lnTo>
                  <a:pt x="0" y="54482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0800000">
            <a:off x="8158499" y="7172388"/>
            <a:ext cx="1971001" cy="1276223"/>
          </a:xfrm>
          <a:custGeom>
            <a:avLst/>
            <a:gdLst/>
            <a:ahLst/>
            <a:cxnLst/>
            <a:rect r="r" b="b" t="t" l="l"/>
            <a:pathLst>
              <a:path h="1276223" w="1971001">
                <a:moveTo>
                  <a:pt x="1971002" y="0"/>
                </a:moveTo>
                <a:lnTo>
                  <a:pt x="0" y="0"/>
                </a:lnTo>
                <a:lnTo>
                  <a:pt x="0" y="1276223"/>
                </a:lnTo>
                <a:lnTo>
                  <a:pt x="1971002" y="1276223"/>
                </a:lnTo>
                <a:lnTo>
                  <a:pt x="197100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23395">
            <a:off x="11626601" y="2099075"/>
            <a:ext cx="4912767" cy="6943840"/>
          </a:xfrm>
          <a:custGeom>
            <a:avLst/>
            <a:gdLst/>
            <a:ahLst/>
            <a:cxnLst/>
            <a:rect r="r" b="b" t="t" l="l"/>
            <a:pathLst>
              <a:path h="6943840" w="4912767">
                <a:moveTo>
                  <a:pt x="0" y="0"/>
                </a:moveTo>
                <a:lnTo>
                  <a:pt x="4912767" y="0"/>
                </a:lnTo>
                <a:lnTo>
                  <a:pt x="4912767" y="6943840"/>
                </a:lnTo>
                <a:lnTo>
                  <a:pt x="0" y="69438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69135" y="7172388"/>
            <a:ext cx="4052335" cy="2162934"/>
          </a:xfrm>
          <a:custGeom>
            <a:avLst/>
            <a:gdLst/>
            <a:ahLst/>
            <a:cxnLst/>
            <a:rect r="r" b="b" t="t" l="l"/>
            <a:pathLst>
              <a:path h="2162934" w="4052335">
                <a:moveTo>
                  <a:pt x="0" y="0"/>
                </a:moveTo>
                <a:lnTo>
                  <a:pt x="4052336" y="0"/>
                </a:lnTo>
                <a:lnTo>
                  <a:pt x="4052336" y="2162934"/>
                </a:lnTo>
                <a:lnTo>
                  <a:pt x="0" y="216293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00226" y="2227883"/>
            <a:ext cx="8860936" cy="5699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Óculos da Verdade existe para a gente se lembrar de:</a:t>
            </a:r>
          </a:p>
          <a:p>
            <a:pPr algn="l">
              <a:lnSpc>
                <a:spcPts val="4538"/>
              </a:lnSpc>
            </a:pP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Perguntem a si mesmos: ‘</a:t>
            </a:r>
            <a:r>
              <a:rPr lang="en-US" b="true" sz="3241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 conheço essa pessoa de verdade?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’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b="true" sz="3241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Nunca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 compartilhem </a:t>
            </a:r>
            <a:r>
              <a:rPr lang="en-US" b="true" sz="3241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informações pessoais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 marL="699947" indent="-349973" lvl="1">
              <a:lnSpc>
                <a:spcPts val="4538"/>
              </a:lnSpc>
              <a:buFont typeface="Arial"/>
              <a:buChar char="•"/>
            </a:pP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Falem com um </a:t>
            </a:r>
            <a:r>
              <a:rPr lang="en-US" b="true" sz="3241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adulto de confiança</a:t>
            </a:r>
            <a:r>
              <a:rPr lang="en-US" sz="3241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 se algo parecer estranho.</a:t>
            </a:r>
          </a:p>
          <a:p>
            <a:pPr algn="l">
              <a:lnSpc>
                <a:spcPts val="4538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53905" y="6809452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3905" y="3874361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15972" y="3599418"/>
            <a:ext cx="13215727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Muitas vezes nós nos conectamos, trocamos mensagem, comentamos e jogamos junto com pessoas que conhecemos e não conhecemos no mundo real.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Porém, nos conectar com pessoas que não conhecemos no mundo real pode ser perigoso!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15972" y="6493494"/>
            <a:ext cx="13215727" cy="2841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Nem todo mundo na internet é quem diz ser.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Na internet, às vezes as pessoas podem fingir ser alguém que não são. Por isso, é importante ter cuidado e </a:t>
            </a:r>
            <a:r>
              <a:rPr lang="en-US" sz="3241" b="true">
                <a:solidFill>
                  <a:srgbClr val="DB2B4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nunca contar coisas importantes</a:t>
            </a:r>
            <a:r>
              <a:rPr lang="en-US" sz="3241" b="true">
                <a:solidFill>
                  <a:srgbClr val="16161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como onde moramos, para quem não conhecemos pessoalmente.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DAGXnCusANQ</dc:identifier>
  <dcterms:modified xsi:type="dcterms:W3CDTF">2011-08-01T06:04:30Z</dcterms:modified>
  <cp:revision>1</cp:revision>
  <dc:title>Intervenção #19 - O Óculos da Verdade</dc:title>
</cp:coreProperties>
</file>