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x="18288000" cy="10287000"/>
  <p:notesSz cx="6858000" cy="9144000"/>
  <p:embeddedFontLst>
    <p:embeddedFont>
      <p:font typeface="Glacial Indifference Bold" charset="1" panose="00000800000000000000"/>
      <p:regular r:id="rId23"/>
    </p:embeddedFont>
    <p:embeddedFont>
      <p:font typeface="Nourd Bold" charset="1" panose="00000800000000000000"/>
      <p:regular r:id="rId24"/>
    </p:embeddedFont>
    <p:embeddedFont>
      <p:font typeface="Open Sans" charset="1" panose="020B0606030504020204"/>
      <p:regular r:id="rId25"/>
    </p:embeddedFont>
    <p:embeddedFont>
      <p:font typeface="Open Sans Bold" charset="1" panose="020B0806030504020204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svg" Type="http://schemas.openxmlformats.org/officeDocument/2006/relationships/image"/><Relationship Id="rId11" Target="../media/image9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http://passaporte.education" TargetMode="External" Type="http://schemas.openxmlformats.org/officeDocument/2006/relationships/hyperlink"/><Relationship Id="rId9" Target="../media/image7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3.svg" Type="http://schemas.openxmlformats.org/officeDocument/2006/relationships/image"/><Relationship Id="rId11" Target="../media/image14.png" Type="http://schemas.openxmlformats.org/officeDocument/2006/relationships/image"/><Relationship Id="rId12" Target="../media/image15.svg" Type="http://schemas.openxmlformats.org/officeDocument/2006/relationships/image"/><Relationship Id="rId13" Target="../media/image9.png" Type="http://schemas.openxmlformats.org/officeDocument/2006/relationships/image"/><Relationship Id="rId14" Target="../media/image16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0.png" Type="http://schemas.openxmlformats.org/officeDocument/2006/relationships/image"/><Relationship Id="rId6" Target="../media/image11.svg" Type="http://schemas.openxmlformats.org/officeDocument/2006/relationships/image"/><Relationship Id="rId7" Target="../media/image6.png" Type="http://schemas.openxmlformats.org/officeDocument/2006/relationships/image"/><Relationship Id="rId8" Target="http://passaporte.education" TargetMode="External" Type="http://schemas.openxmlformats.org/officeDocument/2006/relationships/hyperlink"/><Relationship Id="rId9" Target="../media/image1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8.svg" Type="http://schemas.openxmlformats.org/officeDocument/2006/relationships/image"/><Relationship Id="rId11" Target="../media/image9.png" Type="http://schemas.openxmlformats.org/officeDocument/2006/relationships/image"/><Relationship Id="rId12" Target="../media/image19.png" Type="http://schemas.openxmlformats.org/officeDocument/2006/relationships/image"/><Relationship Id="rId13" Target="../media/image20.png" Type="http://schemas.openxmlformats.org/officeDocument/2006/relationships/image"/><Relationship Id="rId14" Target="../media/image21.svg" Type="http://schemas.openxmlformats.org/officeDocument/2006/relationships/image"/><Relationship Id="rId15" Target="../media/image22.png" Type="http://schemas.openxmlformats.org/officeDocument/2006/relationships/image"/><Relationship Id="rId16" Target="../media/image23.svg" Type="http://schemas.openxmlformats.org/officeDocument/2006/relationships/image"/><Relationship Id="rId17" Target="../media/image24.png" Type="http://schemas.openxmlformats.org/officeDocument/2006/relationships/image"/><Relationship Id="rId18" Target="../media/image25.svg" Type="http://schemas.openxmlformats.org/officeDocument/2006/relationships/image"/><Relationship Id="rId19" Target="../media/image26.png" Type="http://schemas.openxmlformats.org/officeDocument/2006/relationships/image"/><Relationship Id="rId2" Target="../media/image1.png" Type="http://schemas.openxmlformats.org/officeDocument/2006/relationships/image"/><Relationship Id="rId20" Target="../media/image27.sv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2.png" Type="http://schemas.openxmlformats.org/officeDocument/2006/relationships/image"/><Relationship Id="rId8" Target="../media/image13.svg" Type="http://schemas.openxmlformats.org/officeDocument/2006/relationships/image"/><Relationship Id="rId9" Target="../media/image17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3.svg" Type="http://schemas.openxmlformats.org/officeDocument/2006/relationships/image"/><Relationship Id="rId11" Target="../media/image14.png" Type="http://schemas.openxmlformats.org/officeDocument/2006/relationships/image"/><Relationship Id="rId12" Target="../media/image15.svg" Type="http://schemas.openxmlformats.org/officeDocument/2006/relationships/image"/><Relationship Id="rId13" Target="../media/image9.png" Type="http://schemas.openxmlformats.org/officeDocument/2006/relationships/image"/><Relationship Id="rId14" Target="../media/image17.png" Type="http://schemas.openxmlformats.org/officeDocument/2006/relationships/image"/><Relationship Id="rId15" Target="../media/image18.svg" Type="http://schemas.openxmlformats.org/officeDocument/2006/relationships/image"/><Relationship Id="rId16" Target="../media/image19.png" Type="http://schemas.openxmlformats.org/officeDocument/2006/relationships/image"/><Relationship Id="rId17" Target="../media/image20.png" Type="http://schemas.openxmlformats.org/officeDocument/2006/relationships/image"/><Relationship Id="rId18" Target="../media/image21.svg" Type="http://schemas.openxmlformats.org/officeDocument/2006/relationships/image"/><Relationship Id="rId19" Target="../media/image22.png" Type="http://schemas.openxmlformats.org/officeDocument/2006/relationships/image"/><Relationship Id="rId2" Target="../media/image1.png" Type="http://schemas.openxmlformats.org/officeDocument/2006/relationships/image"/><Relationship Id="rId20" Target="../media/image23.svg" Type="http://schemas.openxmlformats.org/officeDocument/2006/relationships/image"/><Relationship Id="rId21" Target="../media/image24.png" Type="http://schemas.openxmlformats.org/officeDocument/2006/relationships/image"/><Relationship Id="rId22" Target="../media/image25.svg" Type="http://schemas.openxmlformats.org/officeDocument/2006/relationships/image"/><Relationship Id="rId23" Target="../media/image26.png" Type="http://schemas.openxmlformats.org/officeDocument/2006/relationships/image"/><Relationship Id="rId24" Target="../media/image27.svg" Type="http://schemas.openxmlformats.org/officeDocument/2006/relationships/image"/><Relationship Id="rId25" Target="../media/image30.png" Type="http://schemas.openxmlformats.org/officeDocument/2006/relationships/image"/><Relationship Id="rId26" Target="../media/image31.png" Type="http://schemas.openxmlformats.org/officeDocument/2006/relationships/image"/><Relationship Id="rId27" Target="../media/image32.sv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28.png" Type="http://schemas.openxmlformats.org/officeDocument/2006/relationships/image"/><Relationship Id="rId6" Target="../media/image29.svg" Type="http://schemas.openxmlformats.org/officeDocument/2006/relationships/image"/><Relationship Id="rId7" Target="../media/image6.png" Type="http://schemas.openxmlformats.org/officeDocument/2006/relationships/image"/><Relationship Id="rId8" Target="http://passaporte.education" TargetMode="External" Type="http://schemas.openxmlformats.org/officeDocument/2006/relationships/hyperlink"/><Relationship Id="rId9" Target="../media/image12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6.png" Type="http://schemas.openxmlformats.org/officeDocument/2006/relationships/image"/><Relationship Id="rId11" Target="../media/image33.png" Type="http://schemas.openxmlformats.org/officeDocument/2006/relationships/image"/><Relationship Id="rId12" Target="../media/image34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2.png" Type="http://schemas.openxmlformats.org/officeDocument/2006/relationships/image"/><Relationship Id="rId8" Target="../media/image13.svg" Type="http://schemas.openxmlformats.org/officeDocument/2006/relationships/image"/><Relationship Id="rId9" Target="../media/image9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8.svg" Type="http://schemas.openxmlformats.org/officeDocument/2006/relationships/image"/><Relationship Id="rId11" Target="../media/image39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35.png" Type="http://schemas.openxmlformats.org/officeDocument/2006/relationships/image"/><Relationship Id="rId8" Target="../media/image36.svg" Type="http://schemas.openxmlformats.org/officeDocument/2006/relationships/image"/><Relationship Id="rId9" Target="../media/image3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40.png" Type="http://schemas.openxmlformats.org/officeDocument/2006/relationships/image"/><Relationship Id="rId8" Target="../media/image41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3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40.png" Type="http://schemas.openxmlformats.org/officeDocument/2006/relationships/image"/><Relationship Id="rId8" Target="../media/image41.svg" Type="http://schemas.openxmlformats.org/officeDocument/2006/relationships/image"/><Relationship Id="rId9" Target="../media/image42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44.png" Type="http://schemas.openxmlformats.org/officeDocument/2006/relationships/image"/><Relationship Id="rId8" Target="../media/image45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3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44.png" Type="http://schemas.openxmlformats.org/officeDocument/2006/relationships/image"/><Relationship Id="rId8" Target="../media/image45.svg" Type="http://schemas.openxmlformats.org/officeDocument/2006/relationships/image"/><Relationship Id="rId9" Target="../media/image42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46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46.png" Type="http://schemas.openxmlformats.org/officeDocument/2006/relationships/image"/><Relationship Id="rId8" Target="../media/image42.png" Type="http://schemas.openxmlformats.org/officeDocument/2006/relationships/image"/><Relationship Id="rId9" Target="../media/image43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47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47.png" Type="http://schemas.openxmlformats.org/officeDocument/2006/relationships/image"/><Relationship Id="rId8" Target="../media/image42.png" Type="http://schemas.openxmlformats.org/officeDocument/2006/relationships/image"/><Relationship Id="rId9" Target="../media/image43.sv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1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48.png" Type="http://schemas.openxmlformats.org/officeDocument/2006/relationships/image"/><Relationship Id="rId8" Target="../media/image49.svg" Type="http://schemas.openxmlformats.org/officeDocument/2006/relationships/image"/><Relationship Id="rId9" Target="../media/image50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030254" y="865594"/>
            <a:ext cx="13779070" cy="8392706"/>
          </a:xfrm>
          <a:custGeom>
            <a:avLst/>
            <a:gdLst/>
            <a:ahLst/>
            <a:cxnLst/>
            <a:rect r="r" b="b" t="t" l="l"/>
            <a:pathLst>
              <a:path h="8392706" w="13779070">
                <a:moveTo>
                  <a:pt x="0" y="0"/>
                </a:moveTo>
                <a:lnTo>
                  <a:pt x="13779070" y="0"/>
                </a:lnTo>
                <a:lnTo>
                  <a:pt x="13779070" y="8392706"/>
                </a:lnTo>
                <a:lnTo>
                  <a:pt x="0" y="83927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60645" y="4258647"/>
            <a:ext cx="15318288" cy="2584961"/>
          </a:xfrm>
          <a:custGeom>
            <a:avLst/>
            <a:gdLst/>
            <a:ahLst/>
            <a:cxnLst/>
            <a:rect r="r" b="b" t="t" l="l"/>
            <a:pathLst>
              <a:path h="2584961" w="15318288">
                <a:moveTo>
                  <a:pt x="0" y="0"/>
                </a:moveTo>
                <a:lnTo>
                  <a:pt x="15318288" y="0"/>
                </a:lnTo>
                <a:lnTo>
                  <a:pt x="15318288" y="2584961"/>
                </a:lnTo>
                <a:lnTo>
                  <a:pt x="0" y="25849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>
            <a:hlinkClick r:id="rId8" tooltip="http://passaporte.education"/>
          </p:cNvPr>
          <p:cNvSpPr/>
          <p:nvPr/>
        </p:nvSpPr>
        <p:spPr>
          <a:xfrm flipH="false" flipV="false" rot="0">
            <a:off x="16085768" y="8556547"/>
            <a:ext cx="2062716" cy="1403506"/>
          </a:xfrm>
          <a:custGeom>
            <a:avLst/>
            <a:gdLst/>
            <a:ahLst/>
            <a:cxnLst/>
            <a:rect r="r" b="b" t="t" l="l"/>
            <a:pathLst>
              <a:path h="1403506" w="2062716">
                <a:moveTo>
                  <a:pt x="0" y="0"/>
                </a:moveTo>
                <a:lnTo>
                  <a:pt x="2062715" y="0"/>
                </a:lnTo>
                <a:lnTo>
                  <a:pt x="2062715" y="1403506"/>
                </a:lnTo>
                <a:lnTo>
                  <a:pt x="0" y="140350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809324" y="4096545"/>
            <a:ext cx="1988187" cy="2747063"/>
          </a:xfrm>
          <a:custGeom>
            <a:avLst/>
            <a:gdLst/>
            <a:ahLst/>
            <a:cxnLst/>
            <a:rect r="r" b="b" t="t" l="l"/>
            <a:pathLst>
              <a:path h="2747063" w="1988187">
                <a:moveTo>
                  <a:pt x="0" y="0"/>
                </a:moveTo>
                <a:lnTo>
                  <a:pt x="1988187" y="0"/>
                </a:lnTo>
                <a:lnTo>
                  <a:pt x="1988187" y="2747063"/>
                </a:lnTo>
                <a:lnTo>
                  <a:pt x="0" y="274706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845656" y="4435753"/>
            <a:ext cx="14128038" cy="2002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340"/>
              </a:lnSpc>
            </a:pPr>
            <a:r>
              <a:rPr lang="en-US" b="true" sz="11671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Será que é Verdade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502347" y="924249"/>
            <a:ext cx="8814656" cy="6920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68"/>
              </a:lnSpc>
            </a:pPr>
            <a:r>
              <a:rPr lang="en-US" b="true" sz="4048" spc="1109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TEMA DA AULA</a:t>
            </a:r>
          </a:p>
        </p:txBody>
      </p:sp>
      <p:sp>
        <p:nvSpPr>
          <p:cNvPr name="Freeform 9" id="9"/>
          <p:cNvSpPr/>
          <p:nvPr/>
        </p:nvSpPr>
        <p:spPr>
          <a:xfrm flipH="true" flipV="false" rot="0">
            <a:off x="342631" y="6032195"/>
            <a:ext cx="3375248" cy="4394740"/>
          </a:xfrm>
          <a:custGeom>
            <a:avLst/>
            <a:gdLst/>
            <a:ahLst/>
            <a:cxnLst/>
            <a:rect r="r" b="b" t="t" l="l"/>
            <a:pathLst>
              <a:path h="4394740" w="3375248">
                <a:moveTo>
                  <a:pt x="3375247" y="0"/>
                </a:moveTo>
                <a:lnTo>
                  <a:pt x="0" y="0"/>
                </a:lnTo>
                <a:lnTo>
                  <a:pt x="0" y="4394741"/>
                </a:lnTo>
                <a:lnTo>
                  <a:pt x="3375247" y="4394741"/>
                </a:lnTo>
                <a:lnTo>
                  <a:pt x="3375247" y="0"/>
                </a:lnTo>
                <a:close/>
              </a:path>
            </a:pathLst>
          </a:custGeom>
          <a:blipFill>
            <a:blip r:embed="rId11"/>
            <a:stretch>
              <a:fillRect l="-26068" t="-195659" r="-266004" b="-546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668654" y="2108151"/>
            <a:ext cx="4499284" cy="4114800"/>
          </a:xfrm>
          <a:custGeom>
            <a:avLst/>
            <a:gdLst/>
            <a:ahLst/>
            <a:cxnLst/>
            <a:rect r="r" b="b" t="t" l="l"/>
            <a:pathLst>
              <a:path h="4114800" w="4499284">
                <a:moveTo>
                  <a:pt x="0" y="0"/>
                </a:moveTo>
                <a:lnTo>
                  <a:pt x="4499284" y="0"/>
                </a:lnTo>
                <a:lnTo>
                  <a:pt x="449928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>
            <a:hlinkClick r:id="rId8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10735604">
            <a:off x="3151022" y="5981605"/>
            <a:ext cx="3814651" cy="2337340"/>
          </a:xfrm>
          <a:custGeom>
            <a:avLst/>
            <a:gdLst/>
            <a:ahLst/>
            <a:cxnLst/>
            <a:rect r="r" b="b" t="t" l="l"/>
            <a:pathLst>
              <a:path h="2337340" w="3814651">
                <a:moveTo>
                  <a:pt x="0" y="0"/>
                </a:moveTo>
                <a:lnTo>
                  <a:pt x="3814651" y="0"/>
                </a:lnTo>
                <a:lnTo>
                  <a:pt x="3814651" y="2337340"/>
                </a:lnTo>
                <a:lnTo>
                  <a:pt x="0" y="23373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40000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854003" y="4091436"/>
            <a:ext cx="3814651" cy="2337340"/>
          </a:xfrm>
          <a:custGeom>
            <a:avLst/>
            <a:gdLst/>
            <a:ahLst/>
            <a:cxnLst/>
            <a:rect r="r" b="b" t="t" l="l"/>
            <a:pathLst>
              <a:path h="2337340" w="3814651">
                <a:moveTo>
                  <a:pt x="0" y="0"/>
                </a:moveTo>
                <a:lnTo>
                  <a:pt x="3814651" y="0"/>
                </a:lnTo>
                <a:lnTo>
                  <a:pt x="3814651" y="2337341"/>
                </a:lnTo>
                <a:lnTo>
                  <a:pt x="0" y="233734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40000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0">
            <a:off x="12548473" y="4878610"/>
            <a:ext cx="4001643" cy="4114800"/>
          </a:xfrm>
          <a:custGeom>
            <a:avLst/>
            <a:gdLst/>
            <a:ahLst/>
            <a:cxnLst/>
            <a:rect r="r" b="b" t="t" l="l"/>
            <a:pathLst>
              <a:path h="4114800" w="4001643">
                <a:moveTo>
                  <a:pt x="4001643" y="0"/>
                </a:moveTo>
                <a:lnTo>
                  <a:pt x="0" y="0"/>
                </a:lnTo>
                <a:lnTo>
                  <a:pt x="0" y="4114800"/>
                </a:lnTo>
                <a:lnTo>
                  <a:pt x="4001643" y="4114800"/>
                </a:lnTo>
                <a:lnTo>
                  <a:pt x="4001643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0">
            <a:off x="11668654" y="4804495"/>
            <a:ext cx="4088491" cy="4263029"/>
          </a:xfrm>
          <a:custGeom>
            <a:avLst/>
            <a:gdLst/>
            <a:ahLst/>
            <a:cxnLst/>
            <a:rect r="r" b="b" t="t" l="l"/>
            <a:pathLst>
              <a:path h="4263029" w="4088491">
                <a:moveTo>
                  <a:pt x="4088491" y="0"/>
                </a:moveTo>
                <a:lnTo>
                  <a:pt x="0" y="0"/>
                </a:lnTo>
                <a:lnTo>
                  <a:pt x="0" y="4263030"/>
                </a:lnTo>
                <a:lnTo>
                  <a:pt x="4088491" y="4263030"/>
                </a:lnTo>
                <a:lnTo>
                  <a:pt x="4088491" y="0"/>
                </a:lnTo>
                <a:close/>
              </a:path>
            </a:pathLst>
          </a:custGeom>
          <a:blipFill>
            <a:blip r:embed="rId13"/>
            <a:stretch>
              <a:fillRect l="-211404" t="-196027" r="-12270" b="-14395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500754" y="1921494"/>
            <a:ext cx="10167899" cy="5699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Semana passada, </a:t>
            </a:r>
            <a:r>
              <a:rPr lang="en-US" sz="3241" b="true">
                <a:solidFill>
                  <a:srgbClr val="54545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Amarelinho</a:t>
            </a: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 passou a tarde toda jogando bola e, depois de tanto correr e se divertir, decidiu fazer uma pausa para descansar um pouquinho com seu</a:t>
            </a:r>
            <a:r>
              <a:rPr lang="en-US" sz="3241" b="true">
                <a:solidFill>
                  <a:srgbClr val="54545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tablet</a:t>
            </a: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  <a:p>
            <a:pPr algn="l">
              <a:lnSpc>
                <a:spcPts val="4538"/>
              </a:lnSpc>
            </a:pPr>
          </a:p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— Acho que vou assistir a uns vídeos bem legais! — pensou ele, animado, enquanto abria seu aplicativo de </a:t>
            </a:r>
            <a:r>
              <a:rPr lang="en-US" sz="3241" b="true">
                <a:solidFill>
                  <a:srgbClr val="54545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vídeos</a:t>
            </a: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 favorito, já imaginando as aventuras e histórias que veria.</a:t>
            </a:r>
          </a:p>
          <a:p>
            <a:pPr algn="l">
              <a:lnSpc>
                <a:spcPts val="4538"/>
              </a:lnSpc>
            </a:pPr>
          </a:p>
        </p:txBody>
      </p:sp>
      <p:sp>
        <p:nvSpPr>
          <p:cNvPr name="Freeform 11" id="11"/>
          <p:cNvSpPr/>
          <p:nvPr/>
        </p:nvSpPr>
        <p:spPr>
          <a:xfrm flipH="false" flipV="false" rot="-727877">
            <a:off x="10975636" y="6552921"/>
            <a:ext cx="1386036" cy="1925050"/>
          </a:xfrm>
          <a:custGeom>
            <a:avLst/>
            <a:gdLst/>
            <a:ahLst/>
            <a:cxnLst/>
            <a:rect r="r" b="b" t="t" l="l"/>
            <a:pathLst>
              <a:path h="1925050" w="1386036">
                <a:moveTo>
                  <a:pt x="0" y="0"/>
                </a:moveTo>
                <a:lnTo>
                  <a:pt x="1386036" y="0"/>
                </a:lnTo>
                <a:lnTo>
                  <a:pt x="1386036" y="1925050"/>
                </a:lnTo>
                <a:lnTo>
                  <a:pt x="0" y="192505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CONTEXTO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10735604">
            <a:off x="2587441" y="6182686"/>
            <a:ext cx="3814651" cy="2337340"/>
          </a:xfrm>
          <a:custGeom>
            <a:avLst/>
            <a:gdLst/>
            <a:ahLst/>
            <a:cxnLst/>
            <a:rect r="r" b="b" t="t" l="l"/>
            <a:pathLst>
              <a:path h="2337340" w="3814651">
                <a:moveTo>
                  <a:pt x="0" y="0"/>
                </a:moveTo>
                <a:lnTo>
                  <a:pt x="3814650" y="0"/>
                </a:lnTo>
                <a:lnTo>
                  <a:pt x="3814650" y="2337341"/>
                </a:lnTo>
                <a:lnTo>
                  <a:pt x="0" y="233734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40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308159" y="5356037"/>
            <a:ext cx="3814651" cy="2337340"/>
          </a:xfrm>
          <a:custGeom>
            <a:avLst/>
            <a:gdLst/>
            <a:ahLst/>
            <a:cxnLst/>
            <a:rect r="r" b="b" t="t" l="l"/>
            <a:pathLst>
              <a:path h="2337340" w="3814651">
                <a:moveTo>
                  <a:pt x="0" y="0"/>
                </a:moveTo>
                <a:lnTo>
                  <a:pt x="3814651" y="0"/>
                </a:lnTo>
                <a:lnTo>
                  <a:pt x="3814651" y="2337341"/>
                </a:lnTo>
                <a:lnTo>
                  <a:pt x="0" y="233734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40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5400000">
            <a:off x="6142752" y="3258612"/>
            <a:ext cx="5694538" cy="7708343"/>
          </a:xfrm>
          <a:custGeom>
            <a:avLst/>
            <a:gdLst/>
            <a:ahLst/>
            <a:cxnLst/>
            <a:rect r="r" b="b" t="t" l="l"/>
            <a:pathLst>
              <a:path h="7708343" w="5694538">
                <a:moveTo>
                  <a:pt x="0" y="0"/>
                </a:moveTo>
                <a:lnTo>
                  <a:pt x="5694538" y="0"/>
                </a:lnTo>
                <a:lnTo>
                  <a:pt x="5694538" y="7708343"/>
                </a:lnTo>
                <a:lnTo>
                  <a:pt x="0" y="770834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6057900" y="7902928"/>
            <a:ext cx="6786292" cy="913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66"/>
              </a:lnSpc>
            </a:pPr>
            <a:r>
              <a:rPr lang="en-US" sz="2618" b="true">
                <a:solidFill>
                  <a:srgbClr val="54545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ESTA PIZZA É A MAIS DELICIOSA DO UNIVERSO! APRENDA A FAZER!</a:t>
            </a:r>
          </a:p>
        </p:txBody>
      </p:sp>
      <p:sp>
        <p:nvSpPr>
          <p:cNvPr name="Freeform 9" id="9"/>
          <p:cNvSpPr/>
          <p:nvPr/>
        </p:nvSpPr>
        <p:spPr>
          <a:xfrm flipH="true" flipV="false" rot="0">
            <a:off x="6835261" y="8117458"/>
            <a:ext cx="4945797" cy="2281685"/>
          </a:xfrm>
          <a:custGeom>
            <a:avLst/>
            <a:gdLst/>
            <a:ahLst/>
            <a:cxnLst/>
            <a:rect r="r" b="b" t="t" l="l"/>
            <a:pathLst>
              <a:path h="2281685" w="4945797">
                <a:moveTo>
                  <a:pt x="4945797" y="0"/>
                </a:moveTo>
                <a:lnTo>
                  <a:pt x="0" y="0"/>
                </a:lnTo>
                <a:lnTo>
                  <a:pt x="0" y="2281684"/>
                </a:lnTo>
                <a:lnTo>
                  <a:pt x="4945797" y="2281684"/>
                </a:lnTo>
                <a:lnTo>
                  <a:pt x="4945797" y="0"/>
                </a:lnTo>
                <a:close/>
              </a:path>
            </a:pathLst>
          </a:custGeom>
          <a:blipFill>
            <a:blip r:embed="rId11"/>
            <a:stretch>
              <a:fillRect l="-75746" t="-888820" r="-458117" b="-385148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6057900" y="5143500"/>
            <a:ext cx="5723158" cy="2549878"/>
            <a:chOff x="0" y="0"/>
            <a:chExt cx="1507334" cy="67157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507334" cy="671573"/>
            </a:xfrm>
            <a:custGeom>
              <a:avLst/>
              <a:gdLst/>
              <a:ahLst/>
              <a:cxnLst/>
              <a:rect r="r" b="b" t="t" l="l"/>
              <a:pathLst>
                <a:path h="671573" w="1507334">
                  <a:moveTo>
                    <a:pt x="0" y="0"/>
                  </a:moveTo>
                  <a:lnTo>
                    <a:pt x="1507334" y="0"/>
                  </a:lnTo>
                  <a:lnTo>
                    <a:pt x="1507334" y="671573"/>
                  </a:lnTo>
                  <a:lnTo>
                    <a:pt x="0" y="671573"/>
                  </a:lnTo>
                  <a:close/>
                </a:path>
              </a:pathLst>
            </a:custGeom>
            <a:solidFill>
              <a:srgbClr val="484FA2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28575"/>
              <a:ext cx="1507334" cy="70014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83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5969115" y="5143500"/>
            <a:ext cx="5811943" cy="2549878"/>
            <a:chOff x="0" y="0"/>
            <a:chExt cx="945683" cy="4149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945683" cy="414900"/>
            </a:xfrm>
            <a:custGeom>
              <a:avLst/>
              <a:gdLst/>
              <a:ahLst/>
              <a:cxnLst/>
              <a:rect r="r" b="b" t="t" l="l"/>
              <a:pathLst>
                <a:path h="414900" w="945683">
                  <a:moveTo>
                    <a:pt x="0" y="0"/>
                  </a:moveTo>
                  <a:lnTo>
                    <a:pt x="945683" y="0"/>
                  </a:lnTo>
                  <a:lnTo>
                    <a:pt x="945683" y="414900"/>
                  </a:lnTo>
                  <a:lnTo>
                    <a:pt x="0" y="414900"/>
                  </a:lnTo>
                  <a:close/>
                </a:path>
              </a:pathLst>
            </a:custGeom>
            <a:blipFill>
              <a:blip r:embed="rId12"/>
              <a:stretch>
                <a:fillRect l="0" t="-3769" r="0" b="-154386"/>
              </a:stretch>
            </a:blipFill>
          </p:spPr>
        </p:sp>
      </p:grpSp>
      <p:sp>
        <p:nvSpPr>
          <p:cNvPr name="Freeform 15" id="15"/>
          <p:cNvSpPr/>
          <p:nvPr/>
        </p:nvSpPr>
        <p:spPr>
          <a:xfrm flipH="false" flipV="false" rot="0">
            <a:off x="8463154" y="5997840"/>
            <a:ext cx="1053734" cy="1053734"/>
          </a:xfrm>
          <a:custGeom>
            <a:avLst/>
            <a:gdLst/>
            <a:ahLst/>
            <a:cxnLst/>
            <a:rect r="r" b="b" t="t" l="l"/>
            <a:pathLst>
              <a:path h="1053734" w="1053734">
                <a:moveTo>
                  <a:pt x="0" y="0"/>
                </a:moveTo>
                <a:lnTo>
                  <a:pt x="1053734" y="0"/>
                </a:lnTo>
                <a:lnTo>
                  <a:pt x="1053734" y="1053735"/>
                </a:lnTo>
                <a:lnTo>
                  <a:pt x="0" y="105373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0685362" y="4691960"/>
            <a:ext cx="373188" cy="361526"/>
          </a:xfrm>
          <a:custGeom>
            <a:avLst/>
            <a:gdLst/>
            <a:ahLst/>
            <a:cxnLst/>
            <a:rect r="r" b="b" t="t" l="l"/>
            <a:pathLst>
              <a:path h="361526" w="373188">
                <a:moveTo>
                  <a:pt x="0" y="0"/>
                </a:moveTo>
                <a:lnTo>
                  <a:pt x="373189" y="0"/>
                </a:lnTo>
                <a:lnTo>
                  <a:pt x="373189" y="361526"/>
                </a:lnTo>
                <a:lnTo>
                  <a:pt x="0" y="36152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1267084" y="4691960"/>
            <a:ext cx="361526" cy="361526"/>
          </a:xfrm>
          <a:custGeom>
            <a:avLst/>
            <a:gdLst/>
            <a:ahLst/>
            <a:cxnLst/>
            <a:rect r="r" b="b" t="t" l="l"/>
            <a:pathLst>
              <a:path h="361526" w="361526">
                <a:moveTo>
                  <a:pt x="0" y="0"/>
                </a:moveTo>
                <a:lnTo>
                  <a:pt x="361526" y="0"/>
                </a:lnTo>
                <a:lnTo>
                  <a:pt x="361526" y="361526"/>
                </a:lnTo>
                <a:lnTo>
                  <a:pt x="0" y="361526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6057900" y="4661898"/>
            <a:ext cx="569799" cy="421651"/>
          </a:xfrm>
          <a:custGeom>
            <a:avLst/>
            <a:gdLst/>
            <a:ahLst/>
            <a:cxnLst/>
            <a:rect r="r" b="b" t="t" l="l"/>
            <a:pathLst>
              <a:path h="421651" w="569799">
                <a:moveTo>
                  <a:pt x="0" y="0"/>
                </a:moveTo>
                <a:lnTo>
                  <a:pt x="569799" y="0"/>
                </a:lnTo>
                <a:lnTo>
                  <a:pt x="569799" y="421651"/>
                </a:lnTo>
                <a:lnTo>
                  <a:pt x="0" y="421651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1580751" y="1626925"/>
            <a:ext cx="15012924" cy="1127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Enquanto procurava, Amarelinho se deparou com um vídeo que tinha o título: "</a:t>
            </a:r>
            <a:r>
              <a:rPr lang="en-US" sz="3241" b="true">
                <a:solidFill>
                  <a:srgbClr val="54545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ESTA PIZZA É A MAIS DELICIOSA DO UNIVERSO! APRENDA A FAZER!</a:t>
            </a: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"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CONTEXTO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580751" y="2954279"/>
            <a:ext cx="14085164" cy="1127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Seus olhinhos brilharam de curiosidade, e ele pensou:</a:t>
            </a:r>
          </a:p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— Uau, será que essa Pizza é tão incrível assim? Preciso descobrir!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493795" y="3319313"/>
            <a:ext cx="2283287" cy="1940794"/>
          </a:xfrm>
          <a:custGeom>
            <a:avLst/>
            <a:gdLst/>
            <a:ahLst/>
            <a:cxnLst/>
            <a:rect r="r" b="b" t="t" l="l"/>
            <a:pathLst>
              <a:path h="1940794" w="2283287">
                <a:moveTo>
                  <a:pt x="0" y="0"/>
                </a:moveTo>
                <a:lnTo>
                  <a:pt x="2283286" y="0"/>
                </a:lnTo>
                <a:lnTo>
                  <a:pt x="2283286" y="1940793"/>
                </a:lnTo>
                <a:lnTo>
                  <a:pt x="0" y="19407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>
            <a:hlinkClick r:id="rId8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10735604">
            <a:off x="3151022" y="5981605"/>
            <a:ext cx="3814651" cy="2337340"/>
          </a:xfrm>
          <a:custGeom>
            <a:avLst/>
            <a:gdLst/>
            <a:ahLst/>
            <a:cxnLst/>
            <a:rect r="r" b="b" t="t" l="l"/>
            <a:pathLst>
              <a:path h="2337340" w="3814651">
                <a:moveTo>
                  <a:pt x="0" y="0"/>
                </a:moveTo>
                <a:lnTo>
                  <a:pt x="3814651" y="0"/>
                </a:lnTo>
                <a:lnTo>
                  <a:pt x="3814651" y="2337340"/>
                </a:lnTo>
                <a:lnTo>
                  <a:pt x="0" y="23373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40000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854003" y="4091436"/>
            <a:ext cx="3814651" cy="2337340"/>
          </a:xfrm>
          <a:custGeom>
            <a:avLst/>
            <a:gdLst/>
            <a:ahLst/>
            <a:cxnLst/>
            <a:rect r="r" b="b" t="t" l="l"/>
            <a:pathLst>
              <a:path h="2337340" w="3814651">
                <a:moveTo>
                  <a:pt x="0" y="0"/>
                </a:moveTo>
                <a:lnTo>
                  <a:pt x="3814651" y="0"/>
                </a:lnTo>
                <a:lnTo>
                  <a:pt x="3814651" y="2337341"/>
                </a:lnTo>
                <a:lnTo>
                  <a:pt x="0" y="233734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40000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0">
            <a:off x="12548473" y="4878610"/>
            <a:ext cx="4001643" cy="4114800"/>
          </a:xfrm>
          <a:custGeom>
            <a:avLst/>
            <a:gdLst/>
            <a:ahLst/>
            <a:cxnLst/>
            <a:rect r="r" b="b" t="t" l="l"/>
            <a:pathLst>
              <a:path h="4114800" w="4001643">
                <a:moveTo>
                  <a:pt x="4001643" y="0"/>
                </a:moveTo>
                <a:lnTo>
                  <a:pt x="0" y="0"/>
                </a:lnTo>
                <a:lnTo>
                  <a:pt x="0" y="4114800"/>
                </a:lnTo>
                <a:lnTo>
                  <a:pt x="4001643" y="4114800"/>
                </a:lnTo>
                <a:lnTo>
                  <a:pt x="4001643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0">
            <a:off x="11668654" y="4804495"/>
            <a:ext cx="4088491" cy="4263029"/>
          </a:xfrm>
          <a:custGeom>
            <a:avLst/>
            <a:gdLst/>
            <a:ahLst/>
            <a:cxnLst/>
            <a:rect r="r" b="b" t="t" l="l"/>
            <a:pathLst>
              <a:path h="4263029" w="4088491">
                <a:moveTo>
                  <a:pt x="4088491" y="0"/>
                </a:moveTo>
                <a:lnTo>
                  <a:pt x="0" y="0"/>
                </a:lnTo>
                <a:lnTo>
                  <a:pt x="0" y="4263030"/>
                </a:lnTo>
                <a:lnTo>
                  <a:pt x="4088491" y="4263030"/>
                </a:lnTo>
                <a:lnTo>
                  <a:pt x="4088491" y="0"/>
                </a:lnTo>
                <a:close/>
              </a:path>
            </a:pathLst>
          </a:custGeom>
          <a:blipFill>
            <a:blip r:embed="rId13"/>
            <a:stretch>
              <a:fillRect l="-211404" t="-196027" r="-12270" b="-14395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-789506">
            <a:off x="10291446" y="6936010"/>
            <a:ext cx="2404698" cy="1714500"/>
            <a:chOff x="0" y="0"/>
            <a:chExt cx="3206264" cy="22860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1674921" y="437776"/>
              <a:ext cx="1531343" cy="938296"/>
            </a:xfrm>
            <a:custGeom>
              <a:avLst/>
              <a:gdLst/>
              <a:ahLst/>
              <a:cxnLst/>
              <a:rect r="r" b="b" t="t" l="l"/>
              <a:pathLst>
                <a:path h="938296" w="1531343">
                  <a:moveTo>
                    <a:pt x="0" y="0"/>
                  </a:moveTo>
                  <a:lnTo>
                    <a:pt x="1531343" y="0"/>
                  </a:lnTo>
                  <a:lnTo>
                    <a:pt x="1531343" y="938296"/>
                  </a:lnTo>
                  <a:lnTo>
                    <a:pt x="0" y="9382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alphaModFix amt="40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-5400000">
              <a:off x="404208" y="-404208"/>
              <a:ext cx="2286000" cy="3094416"/>
            </a:xfrm>
            <a:custGeom>
              <a:avLst/>
              <a:gdLst/>
              <a:ahLst/>
              <a:cxnLst/>
              <a:rect r="r" b="b" t="t" l="l"/>
              <a:pathLst>
                <a:path h="3094416" w="2286000">
                  <a:moveTo>
                    <a:pt x="0" y="0"/>
                  </a:moveTo>
                  <a:lnTo>
                    <a:pt x="2286000" y="0"/>
                  </a:lnTo>
                  <a:lnTo>
                    <a:pt x="2286000" y="3094416"/>
                  </a:lnTo>
                  <a:lnTo>
                    <a:pt x="0" y="30944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 rot="0">
              <a:off x="370146" y="1464085"/>
              <a:ext cx="2724271" cy="36296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103"/>
                </a:lnSpc>
              </a:pPr>
              <a:r>
                <a:rPr lang="en-US" sz="788" b="true">
                  <a:solidFill>
                    <a:srgbClr val="545454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ESTA PIZZA É A MAIS DELICIOSA DO UNIVERSO! APRENDA A FAZER!</a:t>
              </a:r>
            </a:p>
          </p:txBody>
        </p:sp>
        <p:grpSp>
          <p:nvGrpSpPr>
            <p:cNvPr name="Group 14" id="14"/>
            <p:cNvGrpSpPr/>
            <p:nvPr/>
          </p:nvGrpSpPr>
          <p:grpSpPr>
            <a:xfrm rot="0">
              <a:off x="370146" y="352456"/>
              <a:ext cx="2297489" cy="1023616"/>
              <a:chOff x="0" y="0"/>
              <a:chExt cx="1507334" cy="671573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1507334" cy="671573"/>
              </a:xfrm>
              <a:custGeom>
                <a:avLst/>
                <a:gdLst/>
                <a:ahLst/>
                <a:cxnLst/>
                <a:rect r="r" b="b" t="t" l="l"/>
                <a:pathLst>
                  <a:path h="671573" w="1507334">
                    <a:moveTo>
                      <a:pt x="0" y="0"/>
                    </a:moveTo>
                    <a:lnTo>
                      <a:pt x="1507334" y="0"/>
                    </a:lnTo>
                    <a:lnTo>
                      <a:pt x="1507334" y="671573"/>
                    </a:lnTo>
                    <a:lnTo>
                      <a:pt x="0" y="671573"/>
                    </a:lnTo>
                    <a:close/>
                  </a:path>
                </a:pathLst>
              </a:custGeom>
              <a:solidFill>
                <a:srgbClr val="484FA2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28575"/>
                <a:ext cx="1507334" cy="70014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83"/>
                  </a:lnSpc>
                </a:pP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334504" y="352456"/>
              <a:ext cx="2333131" cy="1023616"/>
              <a:chOff x="0" y="0"/>
              <a:chExt cx="945683" cy="414900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945683" cy="414900"/>
              </a:xfrm>
              <a:custGeom>
                <a:avLst/>
                <a:gdLst/>
                <a:ahLst/>
                <a:cxnLst/>
                <a:rect r="r" b="b" t="t" l="l"/>
                <a:pathLst>
                  <a:path h="414900" w="945683">
                    <a:moveTo>
                      <a:pt x="0" y="0"/>
                    </a:moveTo>
                    <a:lnTo>
                      <a:pt x="945683" y="0"/>
                    </a:lnTo>
                    <a:lnTo>
                      <a:pt x="945683" y="414900"/>
                    </a:lnTo>
                    <a:lnTo>
                      <a:pt x="0" y="414900"/>
                    </a:lnTo>
                    <a:close/>
                  </a:path>
                </a:pathLst>
              </a:custGeom>
              <a:blipFill>
                <a:blip r:embed="rId16"/>
                <a:stretch>
                  <a:fillRect l="0" t="-3769" r="0" b="-154386"/>
                </a:stretch>
              </a:blipFill>
            </p:spPr>
          </p:sp>
        </p:grpSp>
        <p:sp>
          <p:nvSpPr>
            <p:cNvPr name="Freeform 19" id="19"/>
            <p:cNvSpPr/>
            <p:nvPr/>
          </p:nvSpPr>
          <p:spPr>
            <a:xfrm flipH="false" flipV="false" rot="0">
              <a:off x="1335704" y="695420"/>
              <a:ext cx="423008" cy="423008"/>
            </a:xfrm>
            <a:custGeom>
              <a:avLst/>
              <a:gdLst/>
              <a:ahLst/>
              <a:cxnLst/>
              <a:rect r="r" b="b" t="t" l="l"/>
              <a:pathLst>
                <a:path h="423008" w="423008">
                  <a:moveTo>
                    <a:pt x="0" y="0"/>
                  </a:moveTo>
                  <a:lnTo>
                    <a:pt x="423008" y="0"/>
                  </a:lnTo>
                  <a:lnTo>
                    <a:pt x="423008" y="423008"/>
                  </a:lnTo>
                  <a:lnTo>
                    <a:pt x="0" y="4230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2227781" y="171191"/>
              <a:ext cx="149812" cy="145130"/>
            </a:xfrm>
            <a:custGeom>
              <a:avLst/>
              <a:gdLst/>
              <a:ahLst/>
              <a:cxnLst/>
              <a:rect r="r" b="b" t="t" l="l"/>
              <a:pathLst>
                <a:path h="145130" w="149812">
                  <a:moveTo>
                    <a:pt x="0" y="0"/>
                  </a:moveTo>
                  <a:lnTo>
                    <a:pt x="149812" y="0"/>
                  </a:lnTo>
                  <a:lnTo>
                    <a:pt x="149812" y="145130"/>
                  </a:lnTo>
                  <a:lnTo>
                    <a:pt x="0" y="1451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2461306" y="171191"/>
              <a:ext cx="145130" cy="145130"/>
            </a:xfrm>
            <a:custGeom>
              <a:avLst/>
              <a:gdLst/>
              <a:ahLst/>
              <a:cxnLst/>
              <a:rect r="r" b="b" t="t" l="l"/>
              <a:pathLst>
                <a:path h="145130" w="145130">
                  <a:moveTo>
                    <a:pt x="0" y="0"/>
                  </a:moveTo>
                  <a:lnTo>
                    <a:pt x="145130" y="0"/>
                  </a:lnTo>
                  <a:lnTo>
                    <a:pt x="145130" y="145130"/>
                  </a:lnTo>
                  <a:lnTo>
                    <a:pt x="0" y="1451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>
                <a:extLs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370146" y="159123"/>
              <a:ext cx="228738" cy="169266"/>
            </a:xfrm>
            <a:custGeom>
              <a:avLst/>
              <a:gdLst/>
              <a:ahLst/>
              <a:cxnLst/>
              <a:rect r="r" b="b" t="t" l="l"/>
              <a:pathLst>
                <a:path h="169266" w="228738">
                  <a:moveTo>
                    <a:pt x="0" y="0"/>
                  </a:moveTo>
                  <a:lnTo>
                    <a:pt x="228738" y="0"/>
                  </a:lnTo>
                  <a:lnTo>
                    <a:pt x="228738" y="169266"/>
                  </a:lnTo>
                  <a:lnTo>
                    <a:pt x="0" y="1692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>
                <a:extLst>
                  <a:ext uri="{96DAC541-7B7A-43D3-8B79-37D633B846F1}">
                    <asvg:svgBlip xmlns:asvg="http://schemas.microsoft.com/office/drawing/2016/SVG/main" r:embed="rId24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23" id="23"/>
          <p:cNvSpPr/>
          <p:nvPr/>
        </p:nvSpPr>
        <p:spPr>
          <a:xfrm flipH="false" flipV="false" rot="-793013">
            <a:off x="12460008" y="4308594"/>
            <a:ext cx="2089286" cy="1637478"/>
          </a:xfrm>
          <a:custGeom>
            <a:avLst/>
            <a:gdLst/>
            <a:ahLst/>
            <a:cxnLst/>
            <a:rect r="r" b="b" t="t" l="l"/>
            <a:pathLst>
              <a:path h="1637478" w="2089286">
                <a:moveTo>
                  <a:pt x="0" y="0"/>
                </a:moveTo>
                <a:lnTo>
                  <a:pt x="2089286" y="0"/>
                </a:lnTo>
                <a:lnTo>
                  <a:pt x="2089286" y="1637478"/>
                </a:lnTo>
                <a:lnTo>
                  <a:pt x="0" y="1637478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0034436" y="5383592"/>
            <a:ext cx="2514037" cy="1552418"/>
          </a:xfrm>
          <a:custGeom>
            <a:avLst/>
            <a:gdLst/>
            <a:ahLst/>
            <a:cxnLst/>
            <a:rect r="r" b="b" t="t" l="l"/>
            <a:pathLst>
              <a:path h="1552418" w="2514037">
                <a:moveTo>
                  <a:pt x="0" y="0"/>
                </a:moveTo>
                <a:lnTo>
                  <a:pt x="2514037" y="0"/>
                </a:lnTo>
                <a:lnTo>
                  <a:pt x="2514037" y="1552418"/>
                </a:lnTo>
                <a:lnTo>
                  <a:pt x="0" y="1552418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1500754" y="1921494"/>
            <a:ext cx="15049361" cy="1698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 b="true">
                <a:solidFill>
                  <a:srgbClr val="54545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Amarelinho</a:t>
            </a: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 olhou para o vídeo e viu que a pizza era de </a:t>
            </a:r>
            <a:r>
              <a:rPr lang="en-US" sz="3241" b="true">
                <a:solidFill>
                  <a:srgbClr val="54545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queijo com tomate</a:t>
            </a: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, mas a sua favorita era de </a:t>
            </a:r>
            <a:r>
              <a:rPr lang="en-US" sz="3241" b="true">
                <a:solidFill>
                  <a:srgbClr val="54545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calabresa</a:t>
            </a: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! Ele começou a se sentir meio confuso e pensou: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CONTEXTO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500754" y="3939696"/>
            <a:ext cx="9046196" cy="5127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— </a:t>
            </a:r>
            <a:r>
              <a:rPr lang="en-US" sz="3241" b="true">
                <a:solidFill>
                  <a:srgbClr val="54545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Será que estou errado?</a:t>
            </a: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 Minha pizza preferida não tem nada a ver com a que estão dizendo ser a melhor do mundo!</a:t>
            </a:r>
          </a:p>
          <a:p>
            <a:pPr algn="l">
              <a:lnSpc>
                <a:spcPts val="4538"/>
              </a:lnSpc>
            </a:pPr>
          </a:p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Ele coçou a cabecinha, tentando entender como alguém poderia </a:t>
            </a:r>
            <a:r>
              <a:rPr lang="en-US" sz="3241" b="true">
                <a:solidFill>
                  <a:srgbClr val="54545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gostar</a:t>
            </a: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 mais daquela </a:t>
            </a:r>
            <a:r>
              <a:rPr lang="en-US" sz="3241" b="true">
                <a:solidFill>
                  <a:srgbClr val="54545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pizza</a:t>
            </a: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 do que da sua </a:t>
            </a:r>
            <a:r>
              <a:rPr lang="en-US" sz="3241" b="true">
                <a:solidFill>
                  <a:srgbClr val="54545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favorita</a:t>
            </a: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  <a:p>
            <a:pPr algn="l">
              <a:lnSpc>
                <a:spcPts val="4538"/>
              </a:lnSpc>
            </a:pPr>
          </a:p>
          <a:p>
            <a:pPr algn="l">
              <a:lnSpc>
                <a:spcPts val="4538"/>
              </a:lnSpc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531527" y="6783891"/>
            <a:ext cx="3814651" cy="2337340"/>
          </a:xfrm>
          <a:custGeom>
            <a:avLst/>
            <a:gdLst/>
            <a:ahLst/>
            <a:cxnLst/>
            <a:rect r="r" b="b" t="t" l="l"/>
            <a:pathLst>
              <a:path h="2337340" w="3814651">
                <a:moveTo>
                  <a:pt x="0" y="0"/>
                </a:moveTo>
                <a:lnTo>
                  <a:pt x="3814650" y="0"/>
                </a:lnTo>
                <a:lnTo>
                  <a:pt x="3814650" y="2337340"/>
                </a:lnTo>
                <a:lnTo>
                  <a:pt x="0" y="23373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40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063604" y="5892260"/>
            <a:ext cx="3375248" cy="4394740"/>
          </a:xfrm>
          <a:custGeom>
            <a:avLst/>
            <a:gdLst/>
            <a:ahLst/>
            <a:cxnLst/>
            <a:rect r="r" b="b" t="t" l="l"/>
            <a:pathLst>
              <a:path h="4394740" w="3375248">
                <a:moveTo>
                  <a:pt x="3375248" y="0"/>
                </a:moveTo>
                <a:lnTo>
                  <a:pt x="0" y="0"/>
                </a:lnTo>
                <a:lnTo>
                  <a:pt x="0" y="4394740"/>
                </a:lnTo>
                <a:lnTo>
                  <a:pt x="3375248" y="4394740"/>
                </a:lnTo>
                <a:lnTo>
                  <a:pt x="3375248" y="0"/>
                </a:lnTo>
                <a:close/>
              </a:path>
            </a:pathLst>
          </a:custGeom>
          <a:blipFill>
            <a:blip r:embed="rId9"/>
            <a:stretch>
              <a:fillRect l="-265775" t="-192457" r="-26297" b="-8661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727877">
            <a:off x="370586" y="7604680"/>
            <a:ext cx="1386036" cy="1925050"/>
          </a:xfrm>
          <a:custGeom>
            <a:avLst/>
            <a:gdLst/>
            <a:ahLst/>
            <a:cxnLst/>
            <a:rect r="r" b="b" t="t" l="l"/>
            <a:pathLst>
              <a:path h="1925050" w="1386036">
                <a:moveTo>
                  <a:pt x="0" y="0"/>
                </a:moveTo>
                <a:lnTo>
                  <a:pt x="1386036" y="0"/>
                </a:lnTo>
                <a:lnTo>
                  <a:pt x="1386036" y="1925049"/>
                </a:lnTo>
                <a:lnTo>
                  <a:pt x="0" y="192504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897057" y="4779023"/>
            <a:ext cx="10085275" cy="11132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37"/>
              </a:lnSpc>
            </a:pPr>
            <a:r>
              <a:rPr lang="en-US" b="true" sz="6527">
                <a:solidFill>
                  <a:srgbClr val="38353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Isso é uma Opinião.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9493975" y="5892260"/>
            <a:ext cx="3171330" cy="297312"/>
          </a:xfrm>
          <a:custGeom>
            <a:avLst/>
            <a:gdLst/>
            <a:ahLst/>
            <a:cxnLst/>
            <a:rect r="r" b="b" t="t" l="l"/>
            <a:pathLst>
              <a:path h="297312" w="3171330">
                <a:moveTo>
                  <a:pt x="0" y="0"/>
                </a:moveTo>
                <a:lnTo>
                  <a:pt x="3171329" y="0"/>
                </a:lnTo>
                <a:lnTo>
                  <a:pt x="3171329" y="297312"/>
                </a:lnTo>
                <a:lnTo>
                  <a:pt x="0" y="29731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DESAFIO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751228" y="2256899"/>
            <a:ext cx="4338149" cy="11132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37"/>
              </a:lnSpc>
            </a:pPr>
            <a:r>
              <a:rPr lang="en-US" b="true" sz="6527">
                <a:solidFill>
                  <a:srgbClr val="38353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Opinião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DESAFIO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493975" y="2256899"/>
            <a:ext cx="6650211" cy="11132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37"/>
              </a:lnSpc>
            </a:pPr>
            <a:r>
              <a:rPr lang="en-US" b="true" sz="6527">
                <a:solidFill>
                  <a:srgbClr val="38353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Não é Opinião</a:t>
            </a:r>
          </a:p>
        </p:txBody>
      </p:sp>
      <p:sp>
        <p:nvSpPr>
          <p:cNvPr name="AutoShape 8" id="8"/>
          <p:cNvSpPr/>
          <p:nvPr/>
        </p:nvSpPr>
        <p:spPr>
          <a:xfrm flipH="true">
            <a:off x="8518217" y="3370135"/>
            <a:ext cx="0" cy="5888165"/>
          </a:xfrm>
          <a:prstGeom prst="line">
            <a:avLst/>
          </a:prstGeom>
          <a:ln cap="flat" w="38100">
            <a:solidFill>
              <a:srgbClr val="000000"/>
            </a:solidFill>
            <a:prstDash val="lgDash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820738" y="3996804"/>
            <a:ext cx="3614571" cy="3350336"/>
            <a:chOff x="0" y="0"/>
            <a:chExt cx="951986" cy="88239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951986" cy="882393"/>
            </a:xfrm>
            <a:custGeom>
              <a:avLst/>
              <a:gdLst/>
              <a:ahLst/>
              <a:cxnLst/>
              <a:rect r="r" b="b" t="t" l="l"/>
              <a:pathLst>
                <a:path h="882393" w="951986">
                  <a:moveTo>
                    <a:pt x="109235" y="0"/>
                  </a:moveTo>
                  <a:lnTo>
                    <a:pt x="842751" y="0"/>
                  </a:lnTo>
                  <a:cubicBezTo>
                    <a:pt x="903080" y="0"/>
                    <a:pt x="951986" y="48906"/>
                    <a:pt x="951986" y="109235"/>
                  </a:cubicBezTo>
                  <a:lnTo>
                    <a:pt x="951986" y="773158"/>
                  </a:lnTo>
                  <a:cubicBezTo>
                    <a:pt x="951986" y="802129"/>
                    <a:pt x="940477" y="829913"/>
                    <a:pt x="919992" y="850399"/>
                  </a:cubicBezTo>
                  <a:cubicBezTo>
                    <a:pt x="899506" y="870884"/>
                    <a:pt x="871722" y="882393"/>
                    <a:pt x="842751" y="882393"/>
                  </a:cubicBezTo>
                  <a:lnTo>
                    <a:pt x="109235" y="882393"/>
                  </a:lnTo>
                  <a:cubicBezTo>
                    <a:pt x="48906" y="882393"/>
                    <a:pt x="0" y="833487"/>
                    <a:pt x="0" y="773158"/>
                  </a:cubicBezTo>
                  <a:lnTo>
                    <a:pt x="0" y="109235"/>
                  </a:lnTo>
                  <a:cubicBezTo>
                    <a:pt x="0" y="80264"/>
                    <a:pt x="11509" y="52480"/>
                    <a:pt x="31994" y="31994"/>
                  </a:cubicBezTo>
                  <a:cubicBezTo>
                    <a:pt x="52480" y="11509"/>
                    <a:pt x="80264" y="0"/>
                    <a:pt x="10923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rnd">
              <a:solidFill>
                <a:srgbClr val="000000"/>
              </a:solidFill>
              <a:prstDash val="lgDash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57150"/>
              <a:ext cx="951986" cy="9395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66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820738" y="2807440"/>
            <a:ext cx="3614571" cy="895793"/>
            <a:chOff x="0" y="0"/>
            <a:chExt cx="951986" cy="23592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951986" cy="235929"/>
            </a:xfrm>
            <a:custGeom>
              <a:avLst/>
              <a:gdLst/>
              <a:ahLst/>
              <a:cxnLst/>
              <a:rect r="r" b="b" t="t" l="l"/>
              <a:pathLst>
                <a:path h="235929" w="951986">
                  <a:moveTo>
                    <a:pt x="109235" y="0"/>
                  </a:moveTo>
                  <a:lnTo>
                    <a:pt x="842751" y="0"/>
                  </a:lnTo>
                  <a:cubicBezTo>
                    <a:pt x="903080" y="0"/>
                    <a:pt x="951986" y="48906"/>
                    <a:pt x="951986" y="109235"/>
                  </a:cubicBezTo>
                  <a:lnTo>
                    <a:pt x="951986" y="126694"/>
                  </a:lnTo>
                  <a:cubicBezTo>
                    <a:pt x="951986" y="155665"/>
                    <a:pt x="940477" y="183449"/>
                    <a:pt x="919992" y="203935"/>
                  </a:cubicBezTo>
                  <a:cubicBezTo>
                    <a:pt x="899506" y="224420"/>
                    <a:pt x="871722" y="235929"/>
                    <a:pt x="842751" y="235929"/>
                  </a:cubicBezTo>
                  <a:lnTo>
                    <a:pt x="109235" y="235929"/>
                  </a:lnTo>
                  <a:cubicBezTo>
                    <a:pt x="80264" y="235929"/>
                    <a:pt x="52480" y="224420"/>
                    <a:pt x="31994" y="203935"/>
                  </a:cubicBezTo>
                  <a:cubicBezTo>
                    <a:pt x="11509" y="183449"/>
                    <a:pt x="0" y="155665"/>
                    <a:pt x="0" y="126694"/>
                  </a:cubicBezTo>
                  <a:lnTo>
                    <a:pt x="0" y="109235"/>
                  </a:lnTo>
                  <a:cubicBezTo>
                    <a:pt x="0" y="80264"/>
                    <a:pt x="11509" y="52480"/>
                    <a:pt x="31994" y="31994"/>
                  </a:cubicBezTo>
                  <a:cubicBezTo>
                    <a:pt x="52480" y="11509"/>
                    <a:pt x="80264" y="0"/>
                    <a:pt x="109235" y="0"/>
                  </a:cubicBezTo>
                  <a:close/>
                </a:path>
              </a:pathLst>
            </a:custGeom>
            <a:solidFill>
              <a:srgbClr val="975AB6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57150"/>
              <a:ext cx="951986" cy="29307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66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2571583" y="4475013"/>
            <a:ext cx="2112881" cy="2872127"/>
          </a:xfrm>
          <a:custGeom>
            <a:avLst/>
            <a:gdLst/>
            <a:ahLst/>
            <a:cxnLst/>
            <a:rect r="r" b="b" t="t" l="l"/>
            <a:pathLst>
              <a:path h="2872127" w="2112881">
                <a:moveTo>
                  <a:pt x="0" y="0"/>
                </a:moveTo>
                <a:lnTo>
                  <a:pt x="2112881" y="0"/>
                </a:lnTo>
                <a:lnTo>
                  <a:pt x="2112881" y="2872126"/>
                </a:lnTo>
                <a:lnTo>
                  <a:pt x="0" y="287212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7182735" y="2834311"/>
            <a:ext cx="3614571" cy="895793"/>
            <a:chOff x="0" y="0"/>
            <a:chExt cx="951986" cy="235929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951986" cy="235929"/>
            </a:xfrm>
            <a:custGeom>
              <a:avLst/>
              <a:gdLst/>
              <a:ahLst/>
              <a:cxnLst/>
              <a:rect r="r" b="b" t="t" l="l"/>
              <a:pathLst>
                <a:path h="235929" w="951986">
                  <a:moveTo>
                    <a:pt x="109235" y="0"/>
                  </a:moveTo>
                  <a:lnTo>
                    <a:pt x="842751" y="0"/>
                  </a:lnTo>
                  <a:cubicBezTo>
                    <a:pt x="903080" y="0"/>
                    <a:pt x="951986" y="48906"/>
                    <a:pt x="951986" y="109235"/>
                  </a:cubicBezTo>
                  <a:lnTo>
                    <a:pt x="951986" y="126694"/>
                  </a:lnTo>
                  <a:cubicBezTo>
                    <a:pt x="951986" y="155665"/>
                    <a:pt x="940477" y="183449"/>
                    <a:pt x="919992" y="203935"/>
                  </a:cubicBezTo>
                  <a:cubicBezTo>
                    <a:pt x="899506" y="224420"/>
                    <a:pt x="871722" y="235929"/>
                    <a:pt x="842751" y="235929"/>
                  </a:cubicBezTo>
                  <a:lnTo>
                    <a:pt x="109235" y="235929"/>
                  </a:lnTo>
                  <a:cubicBezTo>
                    <a:pt x="80264" y="235929"/>
                    <a:pt x="52480" y="224420"/>
                    <a:pt x="31994" y="203935"/>
                  </a:cubicBezTo>
                  <a:cubicBezTo>
                    <a:pt x="11509" y="183449"/>
                    <a:pt x="0" y="155665"/>
                    <a:pt x="0" y="126694"/>
                  </a:cubicBezTo>
                  <a:lnTo>
                    <a:pt x="0" y="109235"/>
                  </a:lnTo>
                  <a:cubicBezTo>
                    <a:pt x="0" y="80264"/>
                    <a:pt x="11509" y="52480"/>
                    <a:pt x="31994" y="31994"/>
                  </a:cubicBezTo>
                  <a:cubicBezTo>
                    <a:pt x="52480" y="11509"/>
                    <a:pt x="80264" y="0"/>
                    <a:pt x="109235" y="0"/>
                  </a:cubicBezTo>
                  <a:close/>
                </a:path>
              </a:pathLst>
            </a:custGeom>
            <a:solidFill>
              <a:srgbClr val="F8DB52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57150"/>
              <a:ext cx="951986" cy="29307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66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7182735" y="3996804"/>
            <a:ext cx="3614571" cy="3350336"/>
            <a:chOff x="0" y="0"/>
            <a:chExt cx="951986" cy="882393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951986" cy="882393"/>
            </a:xfrm>
            <a:custGeom>
              <a:avLst/>
              <a:gdLst/>
              <a:ahLst/>
              <a:cxnLst/>
              <a:rect r="r" b="b" t="t" l="l"/>
              <a:pathLst>
                <a:path h="882393" w="951986">
                  <a:moveTo>
                    <a:pt x="109235" y="0"/>
                  </a:moveTo>
                  <a:lnTo>
                    <a:pt x="842751" y="0"/>
                  </a:lnTo>
                  <a:cubicBezTo>
                    <a:pt x="903080" y="0"/>
                    <a:pt x="951986" y="48906"/>
                    <a:pt x="951986" y="109235"/>
                  </a:cubicBezTo>
                  <a:lnTo>
                    <a:pt x="951986" y="773158"/>
                  </a:lnTo>
                  <a:cubicBezTo>
                    <a:pt x="951986" y="802129"/>
                    <a:pt x="940477" y="829913"/>
                    <a:pt x="919992" y="850399"/>
                  </a:cubicBezTo>
                  <a:cubicBezTo>
                    <a:pt x="899506" y="870884"/>
                    <a:pt x="871722" y="882393"/>
                    <a:pt x="842751" y="882393"/>
                  </a:cubicBezTo>
                  <a:lnTo>
                    <a:pt x="109235" y="882393"/>
                  </a:lnTo>
                  <a:cubicBezTo>
                    <a:pt x="48906" y="882393"/>
                    <a:pt x="0" y="833487"/>
                    <a:pt x="0" y="773158"/>
                  </a:cubicBezTo>
                  <a:lnTo>
                    <a:pt x="0" y="109235"/>
                  </a:lnTo>
                  <a:cubicBezTo>
                    <a:pt x="0" y="80264"/>
                    <a:pt x="11509" y="52480"/>
                    <a:pt x="31994" y="31994"/>
                  </a:cubicBezTo>
                  <a:cubicBezTo>
                    <a:pt x="52480" y="11509"/>
                    <a:pt x="80264" y="0"/>
                    <a:pt x="10923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rnd">
              <a:solidFill>
                <a:srgbClr val="000000"/>
              </a:solidFill>
              <a:prstDash val="lgDash"/>
              <a:round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57150"/>
              <a:ext cx="951986" cy="9395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66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8055027" y="4565030"/>
            <a:ext cx="2177947" cy="2213923"/>
          </a:xfrm>
          <a:custGeom>
            <a:avLst/>
            <a:gdLst/>
            <a:ahLst/>
            <a:cxnLst/>
            <a:rect r="r" b="b" t="t" l="l"/>
            <a:pathLst>
              <a:path h="2213923" w="2177947">
                <a:moveTo>
                  <a:pt x="0" y="0"/>
                </a:moveTo>
                <a:lnTo>
                  <a:pt x="2177946" y="0"/>
                </a:lnTo>
                <a:lnTo>
                  <a:pt x="2177946" y="2213923"/>
                </a:lnTo>
                <a:lnTo>
                  <a:pt x="0" y="221392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12540381" y="3996804"/>
            <a:ext cx="3614571" cy="3350336"/>
            <a:chOff x="0" y="0"/>
            <a:chExt cx="951986" cy="882393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951986" cy="882393"/>
            </a:xfrm>
            <a:custGeom>
              <a:avLst/>
              <a:gdLst/>
              <a:ahLst/>
              <a:cxnLst/>
              <a:rect r="r" b="b" t="t" l="l"/>
              <a:pathLst>
                <a:path h="882393" w="951986">
                  <a:moveTo>
                    <a:pt x="109235" y="0"/>
                  </a:moveTo>
                  <a:lnTo>
                    <a:pt x="842751" y="0"/>
                  </a:lnTo>
                  <a:cubicBezTo>
                    <a:pt x="903080" y="0"/>
                    <a:pt x="951986" y="48906"/>
                    <a:pt x="951986" y="109235"/>
                  </a:cubicBezTo>
                  <a:lnTo>
                    <a:pt x="951986" y="773158"/>
                  </a:lnTo>
                  <a:cubicBezTo>
                    <a:pt x="951986" y="802129"/>
                    <a:pt x="940477" y="829913"/>
                    <a:pt x="919992" y="850399"/>
                  </a:cubicBezTo>
                  <a:cubicBezTo>
                    <a:pt x="899506" y="870884"/>
                    <a:pt x="871722" y="882393"/>
                    <a:pt x="842751" y="882393"/>
                  </a:cubicBezTo>
                  <a:lnTo>
                    <a:pt x="109235" y="882393"/>
                  </a:lnTo>
                  <a:cubicBezTo>
                    <a:pt x="48906" y="882393"/>
                    <a:pt x="0" y="833487"/>
                    <a:pt x="0" y="773158"/>
                  </a:cubicBezTo>
                  <a:lnTo>
                    <a:pt x="0" y="109235"/>
                  </a:lnTo>
                  <a:cubicBezTo>
                    <a:pt x="0" y="80264"/>
                    <a:pt x="11509" y="52480"/>
                    <a:pt x="31994" y="31994"/>
                  </a:cubicBezTo>
                  <a:cubicBezTo>
                    <a:pt x="52480" y="11509"/>
                    <a:pt x="80264" y="0"/>
                    <a:pt x="10923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rnd">
              <a:solidFill>
                <a:srgbClr val="000000"/>
              </a:solidFill>
              <a:prstDash val="lgDash"/>
              <a:round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-57150"/>
              <a:ext cx="951986" cy="9395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66"/>
                </a:lnSpc>
              </a:pP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13198887" y="3996804"/>
            <a:ext cx="2297560" cy="3276379"/>
          </a:xfrm>
          <a:custGeom>
            <a:avLst/>
            <a:gdLst/>
            <a:ahLst/>
            <a:cxnLst/>
            <a:rect r="r" b="b" t="t" l="l"/>
            <a:pathLst>
              <a:path h="3276379" w="2297560">
                <a:moveTo>
                  <a:pt x="0" y="0"/>
                </a:moveTo>
                <a:lnTo>
                  <a:pt x="2297560" y="0"/>
                </a:lnTo>
                <a:lnTo>
                  <a:pt x="2297560" y="3276378"/>
                </a:lnTo>
                <a:lnTo>
                  <a:pt x="0" y="327637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2349424" y="2683615"/>
            <a:ext cx="2557199" cy="10465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521"/>
              </a:lnSpc>
            </a:pPr>
            <a:r>
              <a:rPr lang="en-US" b="true" sz="6087">
                <a:solidFill>
                  <a:srgbClr val="38353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Fato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7414156" y="2683615"/>
            <a:ext cx="3151729" cy="10465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521"/>
              </a:lnSpc>
            </a:pPr>
            <a:r>
              <a:rPr lang="en-US" b="true" sz="6087">
                <a:solidFill>
                  <a:srgbClr val="38353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Opinião</a:t>
            </a:r>
          </a:p>
        </p:txBody>
      </p:sp>
      <p:grpSp>
        <p:nvGrpSpPr>
          <p:cNvPr name="Group 26" id="26"/>
          <p:cNvGrpSpPr/>
          <p:nvPr/>
        </p:nvGrpSpPr>
        <p:grpSpPr>
          <a:xfrm rot="0">
            <a:off x="12540381" y="2834350"/>
            <a:ext cx="3614571" cy="895793"/>
            <a:chOff x="0" y="0"/>
            <a:chExt cx="951986" cy="235929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951986" cy="235929"/>
            </a:xfrm>
            <a:custGeom>
              <a:avLst/>
              <a:gdLst/>
              <a:ahLst/>
              <a:cxnLst/>
              <a:rect r="r" b="b" t="t" l="l"/>
              <a:pathLst>
                <a:path h="235929" w="951986">
                  <a:moveTo>
                    <a:pt x="109235" y="0"/>
                  </a:moveTo>
                  <a:lnTo>
                    <a:pt x="842751" y="0"/>
                  </a:lnTo>
                  <a:cubicBezTo>
                    <a:pt x="903080" y="0"/>
                    <a:pt x="951986" y="48906"/>
                    <a:pt x="951986" y="109235"/>
                  </a:cubicBezTo>
                  <a:lnTo>
                    <a:pt x="951986" y="126694"/>
                  </a:lnTo>
                  <a:cubicBezTo>
                    <a:pt x="951986" y="155665"/>
                    <a:pt x="940477" y="183449"/>
                    <a:pt x="919992" y="203935"/>
                  </a:cubicBezTo>
                  <a:cubicBezTo>
                    <a:pt x="899506" y="224420"/>
                    <a:pt x="871722" y="235929"/>
                    <a:pt x="842751" y="235929"/>
                  </a:cubicBezTo>
                  <a:lnTo>
                    <a:pt x="109235" y="235929"/>
                  </a:lnTo>
                  <a:cubicBezTo>
                    <a:pt x="80264" y="235929"/>
                    <a:pt x="52480" y="224420"/>
                    <a:pt x="31994" y="203935"/>
                  </a:cubicBezTo>
                  <a:cubicBezTo>
                    <a:pt x="11509" y="183449"/>
                    <a:pt x="0" y="155665"/>
                    <a:pt x="0" y="126694"/>
                  </a:cubicBezTo>
                  <a:lnTo>
                    <a:pt x="0" y="109235"/>
                  </a:lnTo>
                  <a:cubicBezTo>
                    <a:pt x="0" y="80264"/>
                    <a:pt x="11509" y="52480"/>
                    <a:pt x="31994" y="31994"/>
                  </a:cubicBezTo>
                  <a:cubicBezTo>
                    <a:pt x="52480" y="11509"/>
                    <a:pt x="80264" y="0"/>
                    <a:pt x="109235" y="0"/>
                  </a:cubicBezTo>
                  <a:close/>
                </a:path>
              </a:pathLst>
            </a:custGeom>
            <a:solidFill>
              <a:srgbClr val="EA8342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57150"/>
              <a:ext cx="951986" cy="29307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66"/>
                </a:lnSpc>
              </a:pPr>
            </a:p>
          </p:txBody>
        </p:sp>
      </p:grpSp>
      <p:sp>
        <p:nvSpPr>
          <p:cNvPr name="TextBox 29" id="29"/>
          <p:cNvSpPr txBox="true"/>
          <p:nvPr/>
        </p:nvSpPr>
        <p:spPr>
          <a:xfrm rot="0">
            <a:off x="12808968" y="2683615"/>
            <a:ext cx="3151729" cy="10465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521"/>
              </a:lnSpc>
            </a:pPr>
            <a:r>
              <a:rPr lang="en-US" b="true" sz="6087">
                <a:solidFill>
                  <a:srgbClr val="38353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história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2232515" y="7547164"/>
            <a:ext cx="3202794" cy="1127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“Um cachorro tem 4 patas.”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7594512" y="7547164"/>
            <a:ext cx="3202794" cy="1698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“O melhor sabor de bolo é o de chocolate”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2952159" y="7547164"/>
            <a:ext cx="3202794" cy="1127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“João, o pirata dos Sete Mares”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976892" y="7703773"/>
            <a:ext cx="14334215" cy="922703"/>
            <a:chOff x="0" y="0"/>
            <a:chExt cx="19112287" cy="1230271"/>
          </a:xfrm>
        </p:grpSpPr>
        <p:grpSp>
          <p:nvGrpSpPr>
            <p:cNvPr name="Group 6" id="6"/>
            <p:cNvGrpSpPr/>
            <p:nvPr/>
          </p:nvGrpSpPr>
          <p:grpSpPr>
            <a:xfrm rot="0">
              <a:off x="0" y="0"/>
              <a:ext cx="4819429" cy="1194391"/>
              <a:chOff x="0" y="0"/>
              <a:chExt cx="951986" cy="235929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951986" cy="235929"/>
              </a:xfrm>
              <a:custGeom>
                <a:avLst/>
                <a:gdLst/>
                <a:ahLst/>
                <a:cxnLst/>
                <a:rect r="r" b="b" t="t" l="l"/>
                <a:pathLst>
                  <a:path h="235929" w="951986">
                    <a:moveTo>
                      <a:pt x="109235" y="0"/>
                    </a:moveTo>
                    <a:lnTo>
                      <a:pt x="842751" y="0"/>
                    </a:lnTo>
                    <a:cubicBezTo>
                      <a:pt x="903080" y="0"/>
                      <a:pt x="951986" y="48906"/>
                      <a:pt x="951986" y="109235"/>
                    </a:cubicBezTo>
                    <a:lnTo>
                      <a:pt x="951986" y="126694"/>
                    </a:lnTo>
                    <a:cubicBezTo>
                      <a:pt x="951986" y="155665"/>
                      <a:pt x="940477" y="183449"/>
                      <a:pt x="919992" y="203935"/>
                    </a:cubicBezTo>
                    <a:cubicBezTo>
                      <a:pt x="899506" y="224420"/>
                      <a:pt x="871722" y="235929"/>
                      <a:pt x="842751" y="235929"/>
                    </a:cubicBezTo>
                    <a:lnTo>
                      <a:pt x="109235" y="235929"/>
                    </a:lnTo>
                    <a:cubicBezTo>
                      <a:pt x="80264" y="235929"/>
                      <a:pt x="52480" y="224420"/>
                      <a:pt x="31994" y="203935"/>
                    </a:cubicBezTo>
                    <a:cubicBezTo>
                      <a:pt x="11509" y="183449"/>
                      <a:pt x="0" y="155665"/>
                      <a:pt x="0" y="126694"/>
                    </a:cubicBezTo>
                    <a:lnTo>
                      <a:pt x="0" y="109235"/>
                    </a:lnTo>
                    <a:cubicBezTo>
                      <a:pt x="0" y="80264"/>
                      <a:pt x="11509" y="52480"/>
                      <a:pt x="31994" y="31994"/>
                    </a:cubicBezTo>
                    <a:cubicBezTo>
                      <a:pt x="52480" y="11509"/>
                      <a:pt x="80264" y="0"/>
                      <a:pt x="109235" y="0"/>
                    </a:cubicBezTo>
                    <a:close/>
                  </a:path>
                </a:pathLst>
              </a:custGeom>
              <a:solidFill>
                <a:srgbClr val="975AB6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57150"/>
                <a:ext cx="951986" cy="29307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66"/>
                  </a:lnSpc>
                </a:pPr>
              </a:p>
            </p:txBody>
          </p:sp>
        </p:grpSp>
        <p:grpSp>
          <p:nvGrpSpPr>
            <p:cNvPr name="Group 9" id="9"/>
            <p:cNvGrpSpPr/>
            <p:nvPr/>
          </p:nvGrpSpPr>
          <p:grpSpPr>
            <a:xfrm rot="0">
              <a:off x="7149330" y="35828"/>
              <a:ext cx="4819429" cy="1194391"/>
              <a:chOff x="0" y="0"/>
              <a:chExt cx="951986" cy="235929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951986" cy="235929"/>
              </a:xfrm>
              <a:custGeom>
                <a:avLst/>
                <a:gdLst/>
                <a:ahLst/>
                <a:cxnLst/>
                <a:rect r="r" b="b" t="t" l="l"/>
                <a:pathLst>
                  <a:path h="235929" w="951986">
                    <a:moveTo>
                      <a:pt x="109235" y="0"/>
                    </a:moveTo>
                    <a:lnTo>
                      <a:pt x="842751" y="0"/>
                    </a:lnTo>
                    <a:cubicBezTo>
                      <a:pt x="903080" y="0"/>
                      <a:pt x="951986" y="48906"/>
                      <a:pt x="951986" y="109235"/>
                    </a:cubicBezTo>
                    <a:lnTo>
                      <a:pt x="951986" y="126694"/>
                    </a:lnTo>
                    <a:cubicBezTo>
                      <a:pt x="951986" y="155665"/>
                      <a:pt x="940477" y="183449"/>
                      <a:pt x="919992" y="203935"/>
                    </a:cubicBezTo>
                    <a:cubicBezTo>
                      <a:pt x="899506" y="224420"/>
                      <a:pt x="871722" y="235929"/>
                      <a:pt x="842751" y="235929"/>
                    </a:cubicBezTo>
                    <a:lnTo>
                      <a:pt x="109235" y="235929"/>
                    </a:lnTo>
                    <a:cubicBezTo>
                      <a:pt x="80264" y="235929"/>
                      <a:pt x="52480" y="224420"/>
                      <a:pt x="31994" y="203935"/>
                    </a:cubicBezTo>
                    <a:cubicBezTo>
                      <a:pt x="11509" y="183449"/>
                      <a:pt x="0" y="155665"/>
                      <a:pt x="0" y="126694"/>
                    </a:cubicBezTo>
                    <a:lnTo>
                      <a:pt x="0" y="109235"/>
                    </a:lnTo>
                    <a:cubicBezTo>
                      <a:pt x="0" y="80264"/>
                      <a:pt x="11509" y="52480"/>
                      <a:pt x="31994" y="31994"/>
                    </a:cubicBezTo>
                    <a:cubicBezTo>
                      <a:pt x="52480" y="11509"/>
                      <a:pt x="80264" y="0"/>
                      <a:pt x="109235" y="0"/>
                    </a:cubicBezTo>
                    <a:close/>
                  </a:path>
                </a:pathLst>
              </a:custGeom>
              <a:solidFill>
                <a:srgbClr val="F8DB52"/>
              </a:solidFill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57150"/>
                <a:ext cx="951986" cy="29307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66"/>
                  </a:lnSpc>
                </a:pPr>
              </a:p>
            </p:txBody>
          </p:sp>
        </p:grpSp>
        <p:sp>
          <p:nvSpPr>
            <p:cNvPr name="TextBox 12" id="12"/>
            <p:cNvSpPr txBox="true"/>
            <p:nvPr/>
          </p:nvSpPr>
          <p:spPr>
            <a:xfrm rot="0">
              <a:off x="704915" y="-123825"/>
              <a:ext cx="3409599" cy="13540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521"/>
                </a:lnSpc>
              </a:pPr>
              <a:r>
                <a:rPr lang="en-US" b="true" sz="6087">
                  <a:solidFill>
                    <a:srgbClr val="383536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Fato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7457891" y="-123825"/>
              <a:ext cx="4202306" cy="13540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521"/>
                </a:lnSpc>
              </a:pPr>
              <a:r>
                <a:rPr lang="en-US" b="true" sz="6087">
                  <a:solidFill>
                    <a:srgbClr val="383536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Opinião</a:t>
              </a:r>
            </a:p>
          </p:txBody>
        </p:sp>
        <p:grpSp>
          <p:nvGrpSpPr>
            <p:cNvPr name="Group 14" id="14"/>
            <p:cNvGrpSpPr/>
            <p:nvPr/>
          </p:nvGrpSpPr>
          <p:grpSpPr>
            <a:xfrm rot="0">
              <a:off x="14292858" y="35881"/>
              <a:ext cx="4819429" cy="1194391"/>
              <a:chOff x="0" y="0"/>
              <a:chExt cx="951986" cy="235929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951986" cy="235929"/>
              </a:xfrm>
              <a:custGeom>
                <a:avLst/>
                <a:gdLst/>
                <a:ahLst/>
                <a:cxnLst/>
                <a:rect r="r" b="b" t="t" l="l"/>
                <a:pathLst>
                  <a:path h="235929" w="951986">
                    <a:moveTo>
                      <a:pt x="109235" y="0"/>
                    </a:moveTo>
                    <a:lnTo>
                      <a:pt x="842751" y="0"/>
                    </a:lnTo>
                    <a:cubicBezTo>
                      <a:pt x="903080" y="0"/>
                      <a:pt x="951986" y="48906"/>
                      <a:pt x="951986" y="109235"/>
                    </a:cubicBezTo>
                    <a:lnTo>
                      <a:pt x="951986" y="126694"/>
                    </a:lnTo>
                    <a:cubicBezTo>
                      <a:pt x="951986" y="155665"/>
                      <a:pt x="940477" y="183449"/>
                      <a:pt x="919992" y="203935"/>
                    </a:cubicBezTo>
                    <a:cubicBezTo>
                      <a:pt x="899506" y="224420"/>
                      <a:pt x="871722" y="235929"/>
                      <a:pt x="842751" y="235929"/>
                    </a:cubicBezTo>
                    <a:lnTo>
                      <a:pt x="109235" y="235929"/>
                    </a:lnTo>
                    <a:cubicBezTo>
                      <a:pt x="80264" y="235929"/>
                      <a:pt x="52480" y="224420"/>
                      <a:pt x="31994" y="203935"/>
                    </a:cubicBezTo>
                    <a:cubicBezTo>
                      <a:pt x="11509" y="183449"/>
                      <a:pt x="0" y="155665"/>
                      <a:pt x="0" y="126694"/>
                    </a:cubicBezTo>
                    <a:lnTo>
                      <a:pt x="0" y="109235"/>
                    </a:lnTo>
                    <a:cubicBezTo>
                      <a:pt x="0" y="80264"/>
                      <a:pt x="11509" y="52480"/>
                      <a:pt x="31994" y="31994"/>
                    </a:cubicBezTo>
                    <a:cubicBezTo>
                      <a:pt x="52480" y="11509"/>
                      <a:pt x="80264" y="0"/>
                      <a:pt x="109235" y="0"/>
                    </a:cubicBezTo>
                    <a:close/>
                  </a:path>
                </a:pathLst>
              </a:custGeom>
              <a:solidFill>
                <a:srgbClr val="EA8342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57150"/>
                <a:ext cx="951986" cy="29307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66"/>
                  </a:lnSpc>
                </a:pPr>
              </a:p>
            </p:txBody>
          </p:sp>
        </p:grpSp>
        <p:sp>
          <p:nvSpPr>
            <p:cNvPr name="TextBox 17" id="17"/>
            <p:cNvSpPr txBox="true"/>
            <p:nvPr/>
          </p:nvSpPr>
          <p:spPr>
            <a:xfrm rot="0">
              <a:off x="14650974" y="-123825"/>
              <a:ext cx="4202306" cy="13540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521"/>
                </a:lnSpc>
              </a:pPr>
              <a:r>
                <a:rPr lang="en-US" b="true" sz="6087">
                  <a:solidFill>
                    <a:srgbClr val="383536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história</a:t>
              </a: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7402925" y="1954574"/>
            <a:ext cx="3482149" cy="4114800"/>
          </a:xfrm>
          <a:custGeom>
            <a:avLst/>
            <a:gdLst/>
            <a:ahLst/>
            <a:cxnLst/>
            <a:rect r="r" b="b" t="t" l="l"/>
            <a:pathLst>
              <a:path h="4114800" w="3482149">
                <a:moveTo>
                  <a:pt x="0" y="0"/>
                </a:moveTo>
                <a:lnTo>
                  <a:pt x="3482150" y="0"/>
                </a:lnTo>
                <a:lnTo>
                  <a:pt x="348215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2597898" y="6355013"/>
            <a:ext cx="13426954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"Era uma vez um dragão que voava pelo céu, ajudando as pessoas."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976892" y="7703773"/>
            <a:ext cx="14334215" cy="922703"/>
            <a:chOff x="0" y="0"/>
            <a:chExt cx="19112287" cy="1230271"/>
          </a:xfrm>
        </p:grpSpPr>
        <p:grpSp>
          <p:nvGrpSpPr>
            <p:cNvPr name="Group 6" id="6"/>
            <p:cNvGrpSpPr/>
            <p:nvPr/>
          </p:nvGrpSpPr>
          <p:grpSpPr>
            <a:xfrm rot="0">
              <a:off x="0" y="0"/>
              <a:ext cx="4819429" cy="1194391"/>
              <a:chOff x="0" y="0"/>
              <a:chExt cx="951986" cy="235929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951986" cy="235929"/>
              </a:xfrm>
              <a:custGeom>
                <a:avLst/>
                <a:gdLst/>
                <a:ahLst/>
                <a:cxnLst/>
                <a:rect r="r" b="b" t="t" l="l"/>
                <a:pathLst>
                  <a:path h="235929" w="951986">
                    <a:moveTo>
                      <a:pt x="109235" y="0"/>
                    </a:moveTo>
                    <a:lnTo>
                      <a:pt x="842751" y="0"/>
                    </a:lnTo>
                    <a:cubicBezTo>
                      <a:pt x="903080" y="0"/>
                      <a:pt x="951986" y="48906"/>
                      <a:pt x="951986" y="109235"/>
                    </a:cubicBezTo>
                    <a:lnTo>
                      <a:pt x="951986" y="126694"/>
                    </a:lnTo>
                    <a:cubicBezTo>
                      <a:pt x="951986" y="155665"/>
                      <a:pt x="940477" y="183449"/>
                      <a:pt x="919992" y="203935"/>
                    </a:cubicBezTo>
                    <a:cubicBezTo>
                      <a:pt x="899506" y="224420"/>
                      <a:pt x="871722" y="235929"/>
                      <a:pt x="842751" y="235929"/>
                    </a:cubicBezTo>
                    <a:lnTo>
                      <a:pt x="109235" y="235929"/>
                    </a:lnTo>
                    <a:cubicBezTo>
                      <a:pt x="80264" y="235929"/>
                      <a:pt x="52480" y="224420"/>
                      <a:pt x="31994" y="203935"/>
                    </a:cubicBezTo>
                    <a:cubicBezTo>
                      <a:pt x="11509" y="183449"/>
                      <a:pt x="0" y="155665"/>
                      <a:pt x="0" y="126694"/>
                    </a:cubicBezTo>
                    <a:lnTo>
                      <a:pt x="0" y="109235"/>
                    </a:lnTo>
                    <a:cubicBezTo>
                      <a:pt x="0" y="80264"/>
                      <a:pt x="11509" y="52480"/>
                      <a:pt x="31994" y="31994"/>
                    </a:cubicBezTo>
                    <a:cubicBezTo>
                      <a:pt x="52480" y="11509"/>
                      <a:pt x="80264" y="0"/>
                      <a:pt x="109235" y="0"/>
                    </a:cubicBezTo>
                    <a:close/>
                  </a:path>
                </a:pathLst>
              </a:custGeom>
              <a:solidFill>
                <a:srgbClr val="975AB6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57150"/>
                <a:ext cx="951986" cy="29307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66"/>
                  </a:lnSpc>
                </a:pPr>
              </a:p>
            </p:txBody>
          </p:sp>
        </p:grpSp>
        <p:grpSp>
          <p:nvGrpSpPr>
            <p:cNvPr name="Group 9" id="9"/>
            <p:cNvGrpSpPr/>
            <p:nvPr/>
          </p:nvGrpSpPr>
          <p:grpSpPr>
            <a:xfrm rot="0">
              <a:off x="7149330" y="35828"/>
              <a:ext cx="4819429" cy="1194391"/>
              <a:chOff x="0" y="0"/>
              <a:chExt cx="951986" cy="235929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951986" cy="235929"/>
              </a:xfrm>
              <a:custGeom>
                <a:avLst/>
                <a:gdLst/>
                <a:ahLst/>
                <a:cxnLst/>
                <a:rect r="r" b="b" t="t" l="l"/>
                <a:pathLst>
                  <a:path h="235929" w="951986">
                    <a:moveTo>
                      <a:pt x="109235" y="0"/>
                    </a:moveTo>
                    <a:lnTo>
                      <a:pt x="842751" y="0"/>
                    </a:lnTo>
                    <a:cubicBezTo>
                      <a:pt x="903080" y="0"/>
                      <a:pt x="951986" y="48906"/>
                      <a:pt x="951986" y="109235"/>
                    </a:cubicBezTo>
                    <a:lnTo>
                      <a:pt x="951986" y="126694"/>
                    </a:lnTo>
                    <a:cubicBezTo>
                      <a:pt x="951986" y="155665"/>
                      <a:pt x="940477" y="183449"/>
                      <a:pt x="919992" y="203935"/>
                    </a:cubicBezTo>
                    <a:cubicBezTo>
                      <a:pt x="899506" y="224420"/>
                      <a:pt x="871722" y="235929"/>
                      <a:pt x="842751" y="235929"/>
                    </a:cubicBezTo>
                    <a:lnTo>
                      <a:pt x="109235" y="235929"/>
                    </a:lnTo>
                    <a:cubicBezTo>
                      <a:pt x="80264" y="235929"/>
                      <a:pt x="52480" y="224420"/>
                      <a:pt x="31994" y="203935"/>
                    </a:cubicBezTo>
                    <a:cubicBezTo>
                      <a:pt x="11509" y="183449"/>
                      <a:pt x="0" y="155665"/>
                      <a:pt x="0" y="126694"/>
                    </a:cubicBezTo>
                    <a:lnTo>
                      <a:pt x="0" y="109235"/>
                    </a:lnTo>
                    <a:cubicBezTo>
                      <a:pt x="0" y="80264"/>
                      <a:pt x="11509" y="52480"/>
                      <a:pt x="31994" y="31994"/>
                    </a:cubicBezTo>
                    <a:cubicBezTo>
                      <a:pt x="52480" y="11509"/>
                      <a:pt x="80264" y="0"/>
                      <a:pt x="109235" y="0"/>
                    </a:cubicBezTo>
                    <a:close/>
                  </a:path>
                </a:pathLst>
              </a:custGeom>
              <a:solidFill>
                <a:srgbClr val="F8DB52"/>
              </a:solidFill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57150"/>
                <a:ext cx="951986" cy="29307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66"/>
                  </a:lnSpc>
                </a:pPr>
              </a:p>
            </p:txBody>
          </p:sp>
        </p:grpSp>
        <p:sp>
          <p:nvSpPr>
            <p:cNvPr name="TextBox 12" id="12"/>
            <p:cNvSpPr txBox="true"/>
            <p:nvPr/>
          </p:nvSpPr>
          <p:spPr>
            <a:xfrm rot="0">
              <a:off x="704915" y="-123825"/>
              <a:ext cx="3409599" cy="13540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521"/>
                </a:lnSpc>
              </a:pPr>
              <a:r>
                <a:rPr lang="en-US" b="true" sz="6087">
                  <a:solidFill>
                    <a:srgbClr val="383536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Fato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7457891" y="-123825"/>
              <a:ext cx="4202306" cy="13540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521"/>
                </a:lnSpc>
              </a:pPr>
              <a:r>
                <a:rPr lang="en-US" b="true" sz="6087">
                  <a:solidFill>
                    <a:srgbClr val="383536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Opinião</a:t>
              </a:r>
            </a:p>
          </p:txBody>
        </p:sp>
        <p:grpSp>
          <p:nvGrpSpPr>
            <p:cNvPr name="Group 14" id="14"/>
            <p:cNvGrpSpPr/>
            <p:nvPr/>
          </p:nvGrpSpPr>
          <p:grpSpPr>
            <a:xfrm rot="0">
              <a:off x="14292858" y="35881"/>
              <a:ext cx="4819429" cy="1194391"/>
              <a:chOff x="0" y="0"/>
              <a:chExt cx="951986" cy="235929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951986" cy="235929"/>
              </a:xfrm>
              <a:custGeom>
                <a:avLst/>
                <a:gdLst/>
                <a:ahLst/>
                <a:cxnLst/>
                <a:rect r="r" b="b" t="t" l="l"/>
                <a:pathLst>
                  <a:path h="235929" w="951986">
                    <a:moveTo>
                      <a:pt x="109235" y="0"/>
                    </a:moveTo>
                    <a:lnTo>
                      <a:pt x="842751" y="0"/>
                    </a:lnTo>
                    <a:cubicBezTo>
                      <a:pt x="903080" y="0"/>
                      <a:pt x="951986" y="48906"/>
                      <a:pt x="951986" y="109235"/>
                    </a:cubicBezTo>
                    <a:lnTo>
                      <a:pt x="951986" y="126694"/>
                    </a:lnTo>
                    <a:cubicBezTo>
                      <a:pt x="951986" y="155665"/>
                      <a:pt x="940477" y="183449"/>
                      <a:pt x="919992" y="203935"/>
                    </a:cubicBezTo>
                    <a:cubicBezTo>
                      <a:pt x="899506" y="224420"/>
                      <a:pt x="871722" y="235929"/>
                      <a:pt x="842751" y="235929"/>
                    </a:cubicBezTo>
                    <a:lnTo>
                      <a:pt x="109235" y="235929"/>
                    </a:lnTo>
                    <a:cubicBezTo>
                      <a:pt x="80264" y="235929"/>
                      <a:pt x="52480" y="224420"/>
                      <a:pt x="31994" y="203935"/>
                    </a:cubicBezTo>
                    <a:cubicBezTo>
                      <a:pt x="11509" y="183449"/>
                      <a:pt x="0" y="155665"/>
                      <a:pt x="0" y="126694"/>
                    </a:cubicBezTo>
                    <a:lnTo>
                      <a:pt x="0" y="109235"/>
                    </a:lnTo>
                    <a:cubicBezTo>
                      <a:pt x="0" y="80264"/>
                      <a:pt x="11509" y="52480"/>
                      <a:pt x="31994" y="31994"/>
                    </a:cubicBezTo>
                    <a:cubicBezTo>
                      <a:pt x="52480" y="11509"/>
                      <a:pt x="80264" y="0"/>
                      <a:pt x="109235" y="0"/>
                    </a:cubicBezTo>
                    <a:close/>
                  </a:path>
                </a:pathLst>
              </a:custGeom>
              <a:solidFill>
                <a:srgbClr val="EA8342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57150"/>
                <a:ext cx="951986" cy="29307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66"/>
                  </a:lnSpc>
                </a:pPr>
              </a:p>
            </p:txBody>
          </p:sp>
        </p:grpSp>
        <p:sp>
          <p:nvSpPr>
            <p:cNvPr name="TextBox 17" id="17"/>
            <p:cNvSpPr txBox="true"/>
            <p:nvPr/>
          </p:nvSpPr>
          <p:spPr>
            <a:xfrm rot="0">
              <a:off x="14650974" y="-123825"/>
              <a:ext cx="4202306" cy="13540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521"/>
                </a:lnSpc>
              </a:pPr>
              <a:r>
                <a:rPr lang="en-US" b="true" sz="6087">
                  <a:solidFill>
                    <a:srgbClr val="383536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história</a:t>
              </a: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7402925" y="1954574"/>
            <a:ext cx="3482149" cy="4114800"/>
          </a:xfrm>
          <a:custGeom>
            <a:avLst/>
            <a:gdLst/>
            <a:ahLst/>
            <a:cxnLst/>
            <a:rect r="r" b="b" t="t" l="l"/>
            <a:pathLst>
              <a:path h="4114800" w="3482149">
                <a:moveTo>
                  <a:pt x="0" y="0"/>
                </a:moveTo>
                <a:lnTo>
                  <a:pt x="3482150" y="0"/>
                </a:lnTo>
                <a:lnTo>
                  <a:pt x="348215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4082984" y="8446399"/>
            <a:ext cx="888923" cy="888923"/>
          </a:xfrm>
          <a:custGeom>
            <a:avLst/>
            <a:gdLst/>
            <a:ahLst/>
            <a:cxnLst/>
            <a:rect r="r" b="b" t="t" l="l"/>
            <a:pathLst>
              <a:path h="888923" w="888923">
                <a:moveTo>
                  <a:pt x="0" y="0"/>
                </a:moveTo>
                <a:lnTo>
                  <a:pt x="888923" y="0"/>
                </a:lnTo>
                <a:lnTo>
                  <a:pt x="888923" y="888923"/>
                </a:lnTo>
                <a:lnTo>
                  <a:pt x="0" y="88892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2597898" y="6355013"/>
            <a:ext cx="13426954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"Era uma vez um dragão que voava pelo céu, ajudando as pessoas."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976892" y="7703773"/>
            <a:ext cx="14334215" cy="922703"/>
            <a:chOff x="0" y="0"/>
            <a:chExt cx="19112287" cy="1230271"/>
          </a:xfrm>
        </p:grpSpPr>
        <p:grpSp>
          <p:nvGrpSpPr>
            <p:cNvPr name="Group 6" id="6"/>
            <p:cNvGrpSpPr/>
            <p:nvPr/>
          </p:nvGrpSpPr>
          <p:grpSpPr>
            <a:xfrm rot="0">
              <a:off x="0" y="0"/>
              <a:ext cx="4819429" cy="1194391"/>
              <a:chOff x="0" y="0"/>
              <a:chExt cx="951986" cy="235929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951986" cy="235929"/>
              </a:xfrm>
              <a:custGeom>
                <a:avLst/>
                <a:gdLst/>
                <a:ahLst/>
                <a:cxnLst/>
                <a:rect r="r" b="b" t="t" l="l"/>
                <a:pathLst>
                  <a:path h="235929" w="951986">
                    <a:moveTo>
                      <a:pt x="109235" y="0"/>
                    </a:moveTo>
                    <a:lnTo>
                      <a:pt x="842751" y="0"/>
                    </a:lnTo>
                    <a:cubicBezTo>
                      <a:pt x="903080" y="0"/>
                      <a:pt x="951986" y="48906"/>
                      <a:pt x="951986" y="109235"/>
                    </a:cubicBezTo>
                    <a:lnTo>
                      <a:pt x="951986" y="126694"/>
                    </a:lnTo>
                    <a:cubicBezTo>
                      <a:pt x="951986" y="155665"/>
                      <a:pt x="940477" y="183449"/>
                      <a:pt x="919992" y="203935"/>
                    </a:cubicBezTo>
                    <a:cubicBezTo>
                      <a:pt x="899506" y="224420"/>
                      <a:pt x="871722" y="235929"/>
                      <a:pt x="842751" y="235929"/>
                    </a:cubicBezTo>
                    <a:lnTo>
                      <a:pt x="109235" y="235929"/>
                    </a:lnTo>
                    <a:cubicBezTo>
                      <a:pt x="80264" y="235929"/>
                      <a:pt x="52480" y="224420"/>
                      <a:pt x="31994" y="203935"/>
                    </a:cubicBezTo>
                    <a:cubicBezTo>
                      <a:pt x="11509" y="183449"/>
                      <a:pt x="0" y="155665"/>
                      <a:pt x="0" y="126694"/>
                    </a:cubicBezTo>
                    <a:lnTo>
                      <a:pt x="0" y="109235"/>
                    </a:lnTo>
                    <a:cubicBezTo>
                      <a:pt x="0" y="80264"/>
                      <a:pt x="11509" y="52480"/>
                      <a:pt x="31994" y="31994"/>
                    </a:cubicBezTo>
                    <a:cubicBezTo>
                      <a:pt x="52480" y="11509"/>
                      <a:pt x="80264" y="0"/>
                      <a:pt x="109235" y="0"/>
                    </a:cubicBezTo>
                    <a:close/>
                  </a:path>
                </a:pathLst>
              </a:custGeom>
              <a:solidFill>
                <a:srgbClr val="975AB6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57150"/>
                <a:ext cx="951986" cy="29307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66"/>
                  </a:lnSpc>
                </a:pPr>
              </a:p>
            </p:txBody>
          </p:sp>
        </p:grpSp>
        <p:grpSp>
          <p:nvGrpSpPr>
            <p:cNvPr name="Group 9" id="9"/>
            <p:cNvGrpSpPr/>
            <p:nvPr/>
          </p:nvGrpSpPr>
          <p:grpSpPr>
            <a:xfrm rot="0">
              <a:off x="7149330" y="35828"/>
              <a:ext cx="4819429" cy="1194391"/>
              <a:chOff x="0" y="0"/>
              <a:chExt cx="951986" cy="235929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951986" cy="235929"/>
              </a:xfrm>
              <a:custGeom>
                <a:avLst/>
                <a:gdLst/>
                <a:ahLst/>
                <a:cxnLst/>
                <a:rect r="r" b="b" t="t" l="l"/>
                <a:pathLst>
                  <a:path h="235929" w="951986">
                    <a:moveTo>
                      <a:pt x="109235" y="0"/>
                    </a:moveTo>
                    <a:lnTo>
                      <a:pt x="842751" y="0"/>
                    </a:lnTo>
                    <a:cubicBezTo>
                      <a:pt x="903080" y="0"/>
                      <a:pt x="951986" y="48906"/>
                      <a:pt x="951986" y="109235"/>
                    </a:cubicBezTo>
                    <a:lnTo>
                      <a:pt x="951986" y="126694"/>
                    </a:lnTo>
                    <a:cubicBezTo>
                      <a:pt x="951986" y="155665"/>
                      <a:pt x="940477" y="183449"/>
                      <a:pt x="919992" y="203935"/>
                    </a:cubicBezTo>
                    <a:cubicBezTo>
                      <a:pt x="899506" y="224420"/>
                      <a:pt x="871722" y="235929"/>
                      <a:pt x="842751" y="235929"/>
                    </a:cubicBezTo>
                    <a:lnTo>
                      <a:pt x="109235" y="235929"/>
                    </a:lnTo>
                    <a:cubicBezTo>
                      <a:pt x="80264" y="235929"/>
                      <a:pt x="52480" y="224420"/>
                      <a:pt x="31994" y="203935"/>
                    </a:cubicBezTo>
                    <a:cubicBezTo>
                      <a:pt x="11509" y="183449"/>
                      <a:pt x="0" y="155665"/>
                      <a:pt x="0" y="126694"/>
                    </a:cubicBezTo>
                    <a:lnTo>
                      <a:pt x="0" y="109235"/>
                    </a:lnTo>
                    <a:cubicBezTo>
                      <a:pt x="0" y="80264"/>
                      <a:pt x="11509" y="52480"/>
                      <a:pt x="31994" y="31994"/>
                    </a:cubicBezTo>
                    <a:cubicBezTo>
                      <a:pt x="52480" y="11509"/>
                      <a:pt x="80264" y="0"/>
                      <a:pt x="109235" y="0"/>
                    </a:cubicBezTo>
                    <a:close/>
                  </a:path>
                </a:pathLst>
              </a:custGeom>
              <a:solidFill>
                <a:srgbClr val="F8DB52"/>
              </a:solidFill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57150"/>
                <a:ext cx="951986" cy="29307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66"/>
                  </a:lnSpc>
                </a:pPr>
              </a:p>
            </p:txBody>
          </p:sp>
        </p:grpSp>
        <p:sp>
          <p:nvSpPr>
            <p:cNvPr name="TextBox 12" id="12"/>
            <p:cNvSpPr txBox="true"/>
            <p:nvPr/>
          </p:nvSpPr>
          <p:spPr>
            <a:xfrm rot="0">
              <a:off x="704915" y="-123825"/>
              <a:ext cx="3409599" cy="13540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521"/>
                </a:lnSpc>
              </a:pPr>
              <a:r>
                <a:rPr lang="en-US" b="true" sz="6087">
                  <a:solidFill>
                    <a:srgbClr val="383536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Fato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7457891" y="-123825"/>
              <a:ext cx="4202306" cy="13540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521"/>
                </a:lnSpc>
              </a:pPr>
              <a:r>
                <a:rPr lang="en-US" b="true" sz="6087">
                  <a:solidFill>
                    <a:srgbClr val="383536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Opinião</a:t>
              </a:r>
            </a:p>
          </p:txBody>
        </p:sp>
        <p:grpSp>
          <p:nvGrpSpPr>
            <p:cNvPr name="Group 14" id="14"/>
            <p:cNvGrpSpPr/>
            <p:nvPr/>
          </p:nvGrpSpPr>
          <p:grpSpPr>
            <a:xfrm rot="0">
              <a:off x="14292858" y="35881"/>
              <a:ext cx="4819429" cy="1194391"/>
              <a:chOff x="0" y="0"/>
              <a:chExt cx="951986" cy="235929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951986" cy="235929"/>
              </a:xfrm>
              <a:custGeom>
                <a:avLst/>
                <a:gdLst/>
                <a:ahLst/>
                <a:cxnLst/>
                <a:rect r="r" b="b" t="t" l="l"/>
                <a:pathLst>
                  <a:path h="235929" w="951986">
                    <a:moveTo>
                      <a:pt x="109235" y="0"/>
                    </a:moveTo>
                    <a:lnTo>
                      <a:pt x="842751" y="0"/>
                    </a:lnTo>
                    <a:cubicBezTo>
                      <a:pt x="903080" y="0"/>
                      <a:pt x="951986" y="48906"/>
                      <a:pt x="951986" y="109235"/>
                    </a:cubicBezTo>
                    <a:lnTo>
                      <a:pt x="951986" y="126694"/>
                    </a:lnTo>
                    <a:cubicBezTo>
                      <a:pt x="951986" y="155665"/>
                      <a:pt x="940477" y="183449"/>
                      <a:pt x="919992" y="203935"/>
                    </a:cubicBezTo>
                    <a:cubicBezTo>
                      <a:pt x="899506" y="224420"/>
                      <a:pt x="871722" y="235929"/>
                      <a:pt x="842751" y="235929"/>
                    </a:cubicBezTo>
                    <a:lnTo>
                      <a:pt x="109235" y="235929"/>
                    </a:lnTo>
                    <a:cubicBezTo>
                      <a:pt x="80264" y="235929"/>
                      <a:pt x="52480" y="224420"/>
                      <a:pt x="31994" y="203935"/>
                    </a:cubicBezTo>
                    <a:cubicBezTo>
                      <a:pt x="11509" y="183449"/>
                      <a:pt x="0" y="155665"/>
                      <a:pt x="0" y="126694"/>
                    </a:cubicBezTo>
                    <a:lnTo>
                      <a:pt x="0" y="109235"/>
                    </a:lnTo>
                    <a:cubicBezTo>
                      <a:pt x="0" y="80264"/>
                      <a:pt x="11509" y="52480"/>
                      <a:pt x="31994" y="31994"/>
                    </a:cubicBezTo>
                    <a:cubicBezTo>
                      <a:pt x="52480" y="11509"/>
                      <a:pt x="80264" y="0"/>
                      <a:pt x="109235" y="0"/>
                    </a:cubicBezTo>
                    <a:close/>
                  </a:path>
                </a:pathLst>
              </a:custGeom>
              <a:solidFill>
                <a:srgbClr val="EA8342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57150"/>
                <a:ext cx="951986" cy="29307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66"/>
                  </a:lnSpc>
                </a:pPr>
              </a:p>
            </p:txBody>
          </p:sp>
        </p:grpSp>
        <p:sp>
          <p:nvSpPr>
            <p:cNvPr name="TextBox 17" id="17"/>
            <p:cNvSpPr txBox="true"/>
            <p:nvPr/>
          </p:nvSpPr>
          <p:spPr>
            <a:xfrm rot="0">
              <a:off x="14650974" y="-123825"/>
              <a:ext cx="4202306" cy="13540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521"/>
                </a:lnSpc>
              </a:pPr>
              <a:r>
                <a:rPr lang="en-US" b="true" sz="6087">
                  <a:solidFill>
                    <a:srgbClr val="383536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história</a:t>
              </a: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7579715" y="2455858"/>
            <a:ext cx="3128571" cy="3124660"/>
          </a:xfrm>
          <a:custGeom>
            <a:avLst/>
            <a:gdLst/>
            <a:ahLst/>
            <a:cxnLst/>
            <a:rect r="r" b="b" t="t" l="l"/>
            <a:pathLst>
              <a:path h="3124660" w="3128571">
                <a:moveTo>
                  <a:pt x="0" y="0"/>
                </a:moveTo>
                <a:lnTo>
                  <a:pt x="3128570" y="0"/>
                </a:lnTo>
                <a:lnTo>
                  <a:pt x="3128570" y="3124660"/>
                </a:lnTo>
                <a:lnTo>
                  <a:pt x="0" y="312466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605473" y="6332993"/>
            <a:ext cx="5609981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"Existem 365 dias em 1 ano"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976892" y="7703773"/>
            <a:ext cx="14334215" cy="922703"/>
            <a:chOff x="0" y="0"/>
            <a:chExt cx="19112287" cy="1230271"/>
          </a:xfrm>
        </p:grpSpPr>
        <p:grpSp>
          <p:nvGrpSpPr>
            <p:cNvPr name="Group 6" id="6"/>
            <p:cNvGrpSpPr/>
            <p:nvPr/>
          </p:nvGrpSpPr>
          <p:grpSpPr>
            <a:xfrm rot="0">
              <a:off x="0" y="0"/>
              <a:ext cx="4819429" cy="1194391"/>
              <a:chOff x="0" y="0"/>
              <a:chExt cx="951986" cy="235929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951986" cy="235929"/>
              </a:xfrm>
              <a:custGeom>
                <a:avLst/>
                <a:gdLst/>
                <a:ahLst/>
                <a:cxnLst/>
                <a:rect r="r" b="b" t="t" l="l"/>
                <a:pathLst>
                  <a:path h="235929" w="951986">
                    <a:moveTo>
                      <a:pt x="109235" y="0"/>
                    </a:moveTo>
                    <a:lnTo>
                      <a:pt x="842751" y="0"/>
                    </a:lnTo>
                    <a:cubicBezTo>
                      <a:pt x="903080" y="0"/>
                      <a:pt x="951986" y="48906"/>
                      <a:pt x="951986" y="109235"/>
                    </a:cubicBezTo>
                    <a:lnTo>
                      <a:pt x="951986" y="126694"/>
                    </a:lnTo>
                    <a:cubicBezTo>
                      <a:pt x="951986" y="155665"/>
                      <a:pt x="940477" y="183449"/>
                      <a:pt x="919992" y="203935"/>
                    </a:cubicBezTo>
                    <a:cubicBezTo>
                      <a:pt x="899506" y="224420"/>
                      <a:pt x="871722" y="235929"/>
                      <a:pt x="842751" y="235929"/>
                    </a:cubicBezTo>
                    <a:lnTo>
                      <a:pt x="109235" y="235929"/>
                    </a:lnTo>
                    <a:cubicBezTo>
                      <a:pt x="80264" y="235929"/>
                      <a:pt x="52480" y="224420"/>
                      <a:pt x="31994" y="203935"/>
                    </a:cubicBezTo>
                    <a:cubicBezTo>
                      <a:pt x="11509" y="183449"/>
                      <a:pt x="0" y="155665"/>
                      <a:pt x="0" y="126694"/>
                    </a:cubicBezTo>
                    <a:lnTo>
                      <a:pt x="0" y="109235"/>
                    </a:lnTo>
                    <a:cubicBezTo>
                      <a:pt x="0" y="80264"/>
                      <a:pt x="11509" y="52480"/>
                      <a:pt x="31994" y="31994"/>
                    </a:cubicBezTo>
                    <a:cubicBezTo>
                      <a:pt x="52480" y="11509"/>
                      <a:pt x="80264" y="0"/>
                      <a:pt x="109235" y="0"/>
                    </a:cubicBezTo>
                    <a:close/>
                  </a:path>
                </a:pathLst>
              </a:custGeom>
              <a:solidFill>
                <a:srgbClr val="975AB6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57150"/>
                <a:ext cx="951986" cy="29307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66"/>
                  </a:lnSpc>
                </a:pPr>
              </a:p>
            </p:txBody>
          </p:sp>
        </p:grpSp>
        <p:grpSp>
          <p:nvGrpSpPr>
            <p:cNvPr name="Group 9" id="9"/>
            <p:cNvGrpSpPr/>
            <p:nvPr/>
          </p:nvGrpSpPr>
          <p:grpSpPr>
            <a:xfrm rot="0">
              <a:off x="7149330" y="35828"/>
              <a:ext cx="4819429" cy="1194391"/>
              <a:chOff x="0" y="0"/>
              <a:chExt cx="951986" cy="235929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951986" cy="235929"/>
              </a:xfrm>
              <a:custGeom>
                <a:avLst/>
                <a:gdLst/>
                <a:ahLst/>
                <a:cxnLst/>
                <a:rect r="r" b="b" t="t" l="l"/>
                <a:pathLst>
                  <a:path h="235929" w="951986">
                    <a:moveTo>
                      <a:pt x="109235" y="0"/>
                    </a:moveTo>
                    <a:lnTo>
                      <a:pt x="842751" y="0"/>
                    </a:lnTo>
                    <a:cubicBezTo>
                      <a:pt x="903080" y="0"/>
                      <a:pt x="951986" y="48906"/>
                      <a:pt x="951986" y="109235"/>
                    </a:cubicBezTo>
                    <a:lnTo>
                      <a:pt x="951986" y="126694"/>
                    </a:lnTo>
                    <a:cubicBezTo>
                      <a:pt x="951986" y="155665"/>
                      <a:pt x="940477" y="183449"/>
                      <a:pt x="919992" y="203935"/>
                    </a:cubicBezTo>
                    <a:cubicBezTo>
                      <a:pt x="899506" y="224420"/>
                      <a:pt x="871722" y="235929"/>
                      <a:pt x="842751" y="235929"/>
                    </a:cubicBezTo>
                    <a:lnTo>
                      <a:pt x="109235" y="235929"/>
                    </a:lnTo>
                    <a:cubicBezTo>
                      <a:pt x="80264" y="235929"/>
                      <a:pt x="52480" y="224420"/>
                      <a:pt x="31994" y="203935"/>
                    </a:cubicBezTo>
                    <a:cubicBezTo>
                      <a:pt x="11509" y="183449"/>
                      <a:pt x="0" y="155665"/>
                      <a:pt x="0" y="126694"/>
                    </a:cubicBezTo>
                    <a:lnTo>
                      <a:pt x="0" y="109235"/>
                    </a:lnTo>
                    <a:cubicBezTo>
                      <a:pt x="0" y="80264"/>
                      <a:pt x="11509" y="52480"/>
                      <a:pt x="31994" y="31994"/>
                    </a:cubicBezTo>
                    <a:cubicBezTo>
                      <a:pt x="52480" y="11509"/>
                      <a:pt x="80264" y="0"/>
                      <a:pt x="109235" y="0"/>
                    </a:cubicBezTo>
                    <a:close/>
                  </a:path>
                </a:pathLst>
              </a:custGeom>
              <a:solidFill>
                <a:srgbClr val="F8DB52"/>
              </a:solidFill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57150"/>
                <a:ext cx="951986" cy="29307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66"/>
                  </a:lnSpc>
                </a:pPr>
              </a:p>
            </p:txBody>
          </p:sp>
        </p:grpSp>
        <p:sp>
          <p:nvSpPr>
            <p:cNvPr name="TextBox 12" id="12"/>
            <p:cNvSpPr txBox="true"/>
            <p:nvPr/>
          </p:nvSpPr>
          <p:spPr>
            <a:xfrm rot="0">
              <a:off x="704915" y="-123825"/>
              <a:ext cx="3409599" cy="13540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521"/>
                </a:lnSpc>
              </a:pPr>
              <a:r>
                <a:rPr lang="en-US" b="true" sz="6087">
                  <a:solidFill>
                    <a:srgbClr val="383536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Fato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7457891" y="-123825"/>
              <a:ext cx="4202306" cy="13540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521"/>
                </a:lnSpc>
              </a:pPr>
              <a:r>
                <a:rPr lang="en-US" b="true" sz="6087">
                  <a:solidFill>
                    <a:srgbClr val="383536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Opinião</a:t>
              </a:r>
            </a:p>
          </p:txBody>
        </p:sp>
        <p:grpSp>
          <p:nvGrpSpPr>
            <p:cNvPr name="Group 14" id="14"/>
            <p:cNvGrpSpPr/>
            <p:nvPr/>
          </p:nvGrpSpPr>
          <p:grpSpPr>
            <a:xfrm rot="0">
              <a:off x="14292858" y="35881"/>
              <a:ext cx="4819429" cy="1194391"/>
              <a:chOff x="0" y="0"/>
              <a:chExt cx="951986" cy="235929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951986" cy="235929"/>
              </a:xfrm>
              <a:custGeom>
                <a:avLst/>
                <a:gdLst/>
                <a:ahLst/>
                <a:cxnLst/>
                <a:rect r="r" b="b" t="t" l="l"/>
                <a:pathLst>
                  <a:path h="235929" w="951986">
                    <a:moveTo>
                      <a:pt x="109235" y="0"/>
                    </a:moveTo>
                    <a:lnTo>
                      <a:pt x="842751" y="0"/>
                    </a:lnTo>
                    <a:cubicBezTo>
                      <a:pt x="903080" y="0"/>
                      <a:pt x="951986" y="48906"/>
                      <a:pt x="951986" y="109235"/>
                    </a:cubicBezTo>
                    <a:lnTo>
                      <a:pt x="951986" y="126694"/>
                    </a:lnTo>
                    <a:cubicBezTo>
                      <a:pt x="951986" y="155665"/>
                      <a:pt x="940477" y="183449"/>
                      <a:pt x="919992" y="203935"/>
                    </a:cubicBezTo>
                    <a:cubicBezTo>
                      <a:pt x="899506" y="224420"/>
                      <a:pt x="871722" y="235929"/>
                      <a:pt x="842751" y="235929"/>
                    </a:cubicBezTo>
                    <a:lnTo>
                      <a:pt x="109235" y="235929"/>
                    </a:lnTo>
                    <a:cubicBezTo>
                      <a:pt x="80264" y="235929"/>
                      <a:pt x="52480" y="224420"/>
                      <a:pt x="31994" y="203935"/>
                    </a:cubicBezTo>
                    <a:cubicBezTo>
                      <a:pt x="11509" y="183449"/>
                      <a:pt x="0" y="155665"/>
                      <a:pt x="0" y="126694"/>
                    </a:cubicBezTo>
                    <a:lnTo>
                      <a:pt x="0" y="109235"/>
                    </a:lnTo>
                    <a:cubicBezTo>
                      <a:pt x="0" y="80264"/>
                      <a:pt x="11509" y="52480"/>
                      <a:pt x="31994" y="31994"/>
                    </a:cubicBezTo>
                    <a:cubicBezTo>
                      <a:pt x="52480" y="11509"/>
                      <a:pt x="80264" y="0"/>
                      <a:pt x="109235" y="0"/>
                    </a:cubicBezTo>
                    <a:close/>
                  </a:path>
                </a:pathLst>
              </a:custGeom>
              <a:solidFill>
                <a:srgbClr val="EA8342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57150"/>
                <a:ext cx="951986" cy="29307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66"/>
                  </a:lnSpc>
                </a:pPr>
              </a:p>
            </p:txBody>
          </p:sp>
        </p:grpSp>
        <p:sp>
          <p:nvSpPr>
            <p:cNvPr name="TextBox 17" id="17"/>
            <p:cNvSpPr txBox="true"/>
            <p:nvPr/>
          </p:nvSpPr>
          <p:spPr>
            <a:xfrm rot="0">
              <a:off x="14650974" y="-123825"/>
              <a:ext cx="4202306" cy="13540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521"/>
                </a:lnSpc>
              </a:pPr>
              <a:r>
                <a:rPr lang="en-US" b="true" sz="6087">
                  <a:solidFill>
                    <a:srgbClr val="383536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história</a:t>
              </a: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7579715" y="2455858"/>
            <a:ext cx="3128571" cy="3124660"/>
          </a:xfrm>
          <a:custGeom>
            <a:avLst/>
            <a:gdLst/>
            <a:ahLst/>
            <a:cxnLst/>
            <a:rect r="r" b="b" t="t" l="l"/>
            <a:pathLst>
              <a:path h="3124660" w="3128571">
                <a:moveTo>
                  <a:pt x="0" y="0"/>
                </a:moveTo>
                <a:lnTo>
                  <a:pt x="3128570" y="0"/>
                </a:lnTo>
                <a:lnTo>
                  <a:pt x="3128570" y="3124660"/>
                </a:lnTo>
                <a:lnTo>
                  <a:pt x="0" y="312466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605473" y="6332993"/>
            <a:ext cx="5609981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"Existem 365 dias em 1 ano"</a:t>
            </a:r>
          </a:p>
        </p:txBody>
      </p:sp>
      <p:sp>
        <p:nvSpPr>
          <p:cNvPr name="Freeform 21" id="21"/>
          <p:cNvSpPr/>
          <p:nvPr/>
        </p:nvSpPr>
        <p:spPr>
          <a:xfrm flipH="false" flipV="false" rot="0">
            <a:off x="3315380" y="8446399"/>
            <a:ext cx="888923" cy="888923"/>
          </a:xfrm>
          <a:custGeom>
            <a:avLst/>
            <a:gdLst/>
            <a:ahLst/>
            <a:cxnLst/>
            <a:rect r="r" b="b" t="t" l="l"/>
            <a:pathLst>
              <a:path h="888923" w="888923">
                <a:moveTo>
                  <a:pt x="0" y="0"/>
                </a:moveTo>
                <a:lnTo>
                  <a:pt x="888922" y="0"/>
                </a:lnTo>
                <a:lnTo>
                  <a:pt x="888922" y="888923"/>
                </a:lnTo>
                <a:lnTo>
                  <a:pt x="0" y="88892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976892" y="7703773"/>
            <a:ext cx="14334215" cy="922703"/>
            <a:chOff x="0" y="0"/>
            <a:chExt cx="19112287" cy="1230271"/>
          </a:xfrm>
        </p:grpSpPr>
        <p:grpSp>
          <p:nvGrpSpPr>
            <p:cNvPr name="Group 6" id="6"/>
            <p:cNvGrpSpPr/>
            <p:nvPr/>
          </p:nvGrpSpPr>
          <p:grpSpPr>
            <a:xfrm rot="0">
              <a:off x="0" y="0"/>
              <a:ext cx="4819429" cy="1194391"/>
              <a:chOff x="0" y="0"/>
              <a:chExt cx="951986" cy="235929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951986" cy="235929"/>
              </a:xfrm>
              <a:custGeom>
                <a:avLst/>
                <a:gdLst/>
                <a:ahLst/>
                <a:cxnLst/>
                <a:rect r="r" b="b" t="t" l="l"/>
                <a:pathLst>
                  <a:path h="235929" w="951986">
                    <a:moveTo>
                      <a:pt x="109235" y="0"/>
                    </a:moveTo>
                    <a:lnTo>
                      <a:pt x="842751" y="0"/>
                    </a:lnTo>
                    <a:cubicBezTo>
                      <a:pt x="903080" y="0"/>
                      <a:pt x="951986" y="48906"/>
                      <a:pt x="951986" y="109235"/>
                    </a:cubicBezTo>
                    <a:lnTo>
                      <a:pt x="951986" y="126694"/>
                    </a:lnTo>
                    <a:cubicBezTo>
                      <a:pt x="951986" y="155665"/>
                      <a:pt x="940477" y="183449"/>
                      <a:pt x="919992" y="203935"/>
                    </a:cubicBezTo>
                    <a:cubicBezTo>
                      <a:pt x="899506" y="224420"/>
                      <a:pt x="871722" y="235929"/>
                      <a:pt x="842751" y="235929"/>
                    </a:cubicBezTo>
                    <a:lnTo>
                      <a:pt x="109235" y="235929"/>
                    </a:lnTo>
                    <a:cubicBezTo>
                      <a:pt x="80264" y="235929"/>
                      <a:pt x="52480" y="224420"/>
                      <a:pt x="31994" y="203935"/>
                    </a:cubicBezTo>
                    <a:cubicBezTo>
                      <a:pt x="11509" y="183449"/>
                      <a:pt x="0" y="155665"/>
                      <a:pt x="0" y="126694"/>
                    </a:cubicBezTo>
                    <a:lnTo>
                      <a:pt x="0" y="109235"/>
                    </a:lnTo>
                    <a:cubicBezTo>
                      <a:pt x="0" y="80264"/>
                      <a:pt x="11509" y="52480"/>
                      <a:pt x="31994" y="31994"/>
                    </a:cubicBezTo>
                    <a:cubicBezTo>
                      <a:pt x="52480" y="11509"/>
                      <a:pt x="80264" y="0"/>
                      <a:pt x="109235" y="0"/>
                    </a:cubicBezTo>
                    <a:close/>
                  </a:path>
                </a:pathLst>
              </a:custGeom>
              <a:solidFill>
                <a:srgbClr val="975AB6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57150"/>
                <a:ext cx="951986" cy="29307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66"/>
                  </a:lnSpc>
                </a:pPr>
              </a:p>
            </p:txBody>
          </p:sp>
        </p:grpSp>
        <p:grpSp>
          <p:nvGrpSpPr>
            <p:cNvPr name="Group 9" id="9"/>
            <p:cNvGrpSpPr/>
            <p:nvPr/>
          </p:nvGrpSpPr>
          <p:grpSpPr>
            <a:xfrm rot="0">
              <a:off x="7149330" y="35828"/>
              <a:ext cx="4819429" cy="1194391"/>
              <a:chOff x="0" y="0"/>
              <a:chExt cx="951986" cy="235929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951986" cy="235929"/>
              </a:xfrm>
              <a:custGeom>
                <a:avLst/>
                <a:gdLst/>
                <a:ahLst/>
                <a:cxnLst/>
                <a:rect r="r" b="b" t="t" l="l"/>
                <a:pathLst>
                  <a:path h="235929" w="951986">
                    <a:moveTo>
                      <a:pt x="109235" y="0"/>
                    </a:moveTo>
                    <a:lnTo>
                      <a:pt x="842751" y="0"/>
                    </a:lnTo>
                    <a:cubicBezTo>
                      <a:pt x="903080" y="0"/>
                      <a:pt x="951986" y="48906"/>
                      <a:pt x="951986" y="109235"/>
                    </a:cubicBezTo>
                    <a:lnTo>
                      <a:pt x="951986" y="126694"/>
                    </a:lnTo>
                    <a:cubicBezTo>
                      <a:pt x="951986" y="155665"/>
                      <a:pt x="940477" y="183449"/>
                      <a:pt x="919992" y="203935"/>
                    </a:cubicBezTo>
                    <a:cubicBezTo>
                      <a:pt x="899506" y="224420"/>
                      <a:pt x="871722" y="235929"/>
                      <a:pt x="842751" y="235929"/>
                    </a:cubicBezTo>
                    <a:lnTo>
                      <a:pt x="109235" y="235929"/>
                    </a:lnTo>
                    <a:cubicBezTo>
                      <a:pt x="80264" y="235929"/>
                      <a:pt x="52480" y="224420"/>
                      <a:pt x="31994" y="203935"/>
                    </a:cubicBezTo>
                    <a:cubicBezTo>
                      <a:pt x="11509" y="183449"/>
                      <a:pt x="0" y="155665"/>
                      <a:pt x="0" y="126694"/>
                    </a:cubicBezTo>
                    <a:lnTo>
                      <a:pt x="0" y="109235"/>
                    </a:lnTo>
                    <a:cubicBezTo>
                      <a:pt x="0" y="80264"/>
                      <a:pt x="11509" y="52480"/>
                      <a:pt x="31994" y="31994"/>
                    </a:cubicBezTo>
                    <a:cubicBezTo>
                      <a:pt x="52480" y="11509"/>
                      <a:pt x="80264" y="0"/>
                      <a:pt x="109235" y="0"/>
                    </a:cubicBezTo>
                    <a:close/>
                  </a:path>
                </a:pathLst>
              </a:custGeom>
              <a:solidFill>
                <a:srgbClr val="F8DB52"/>
              </a:solidFill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57150"/>
                <a:ext cx="951986" cy="29307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66"/>
                  </a:lnSpc>
                </a:pPr>
              </a:p>
            </p:txBody>
          </p:sp>
        </p:grpSp>
        <p:sp>
          <p:nvSpPr>
            <p:cNvPr name="TextBox 12" id="12"/>
            <p:cNvSpPr txBox="true"/>
            <p:nvPr/>
          </p:nvSpPr>
          <p:spPr>
            <a:xfrm rot="0">
              <a:off x="704915" y="-123825"/>
              <a:ext cx="3409599" cy="13540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521"/>
                </a:lnSpc>
              </a:pPr>
              <a:r>
                <a:rPr lang="en-US" b="true" sz="6087">
                  <a:solidFill>
                    <a:srgbClr val="383536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Fato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7457891" y="-123825"/>
              <a:ext cx="4202306" cy="13540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521"/>
                </a:lnSpc>
              </a:pPr>
              <a:r>
                <a:rPr lang="en-US" b="true" sz="6087">
                  <a:solidFill>
                    <a:srgbClr val="383536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Opinião</a:t>
              </a:r>
            </a:p>
          </p:txBody>
        </p:sp>
        <p:grpSp>
          <p:nvGrpSpPr>
            <p:cNvPr name="Group 14" id="14"/>
            <p:cNvGrpSpPr/>
            <p:nvPr/>
          </p:nvGrpSpPr>
          <p:grpSpPr>
            <a:xfrm rot="0">
              <a:off x="14292858" y="35881"/>
              <a:ext cx="4819429" cy="1194391"/>
              <a:chOff x="0" y="0"/>
              <a:chExt cx="951986" cy="235929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951986" cy="235929"/>
              </a:xfrm>
              <a:custGeom>
                <a:avLst/>
                <a:gdLst/>
                <a:ahLst/>
                <a:cxnLst/>
                <a:rect r="r" b="b" t="t" l="l"/>
                <a:pathLst>
                  <a:path h="235929" w="951986">
                    <a:moveTo>
                      <a:pt x="109235" y="0"/>
                    </a:moveTo>
                    <a:lnTo>
                      <a:pt x="842751" y="0"/>
                    </a:lnTo>
                    <a:cubicBezTo>
                      <a:pt x="903080" y="0"/>
                      <a:pt x="951986" y="48906"/>
                      <a:pt x="951986" y="109235"/>
                    </a:cubicBezTo>
                    <a:lnTo>
                      <a:pt x="951986" y="126694"/>
                    </a:lnTo>
                    <a:cubicBezTo>
                      <a:pt x="951986" y="155665"/>
                      <a:pt x="940477" y="183449"/>
                      <a:pt x="919992" y="203935"/>
                    </a:cubicBezTo>
                    <a:cubicBezTo>
                      <a:pt x="899506" y="224420"/>
                      <a:pt x="871722" y="235929"/>
                      <a:pt x="842751" y="235929"/>
                    </a:cubicBezTo>
                    <a:lnTo>
                      <a:pt x="109235" y="235929"/>
                    </a:lnTo>
                    <a:cubicBezTo>
                      <a:pt x="80264" y="235929"/>
                      <a:pt x="52480" y="224420"/>
                      <a:pt x="31994" y="203935"/>
                    </a:cubicBezTo>
                    <a:cubicBezTo>
                      <a:pt x="11509" y="183449"/>
                      <a:pt x="0" y="155665"/>
                      <a:pt x="0" y="126694"/>
                    </a:cubicBezTo>
                    <a:lnTo>
                      <a:pt x="0" y="109235"/>
                    </a:lnTo>
                    <a:cubicBezTo>
                      <a:pt x="0" y="80264"/>
                      <a:pt x="11509" y="52480"/>
                      <a:pt x="31994" y="31994"/>
                    </a:cubicBezTo>
                    <a:cubicBezTo>
                      <a:pt x="52480" y="11509"/>
                      <a:pt x="80264" y="0"/>
                      <a:pt x="109235" y="0"/>
                    </a:cubicBezTo>
                    <a:close/>
                  </a:path>
                </a:pathLst>
              </a:custGeom>
              <a:solidFill>
                <a:srgbClr val="EA8342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57150"/>
                <a:ext cx="951986" cy="29307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66"/>
                  </a:lnSpc>
                </a:pPr>
              </a:p>
            </p:txBody>
          </p:sp>
        </p:grpSp>
        <p:sp>
          <p:nvSpPr>
            <p:cNvPr name="TextBox 17" id="17"/>
            <p:cNvSpPr txBox="true"/>
            <p:nvPr/>
          </p:nvSpPr>
          <p:spPr>
            <a:xfrm rot="0">
              <a:off x="14650974" y="-123825"/>
              <a:ext cx="4202306" cy="13540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521"/>
                </a:lnSpc>
              </a:pPr>
              <a:r>
                <a:rPr lang="en-US" b="true" sz="6087">
                  <a:solidFill>
                    <a:srgbClr val="383536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história</a:t>
              </a: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7804524" y="2349878"/>
            <a:ext cx="2678951" cy="3833919"/>
          </a:xfrm>
          <a:custGeom>
            <a:avLst/>
            <a:gdLst/>
            <a:ahLst/>
            <a:cxnLst/>
            <a:rect r="r" b="b" t="t" l="l"/>
            <a:pathLst>
              <a:path h="3833919" w="2678951">
                <a:moveTo>
                  <a:pt x="0" y="0"/>
                </a:moveTo>
                <a:lnTo>
                  <a:pt x="2678952" y="0"/>
                </a:lnTo>
                <a:lnTo>
                  <a:pt x="2678952" y="3833920"/>
                </a:lnTo>
                <a:lnTo>
                  <a:pt x="0" y="383392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4597546" y="6330894"/>
            <a:ext cx="9485438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"Meu cachorro é o animal mais legal do mundo!"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976892" y="7703773"/>
            <a:ext cx="14334215" cy="922703"/>
            <a:chOff x="0" y="0"/>
            <a:chExt cx="19112287" cy="1230271"/>
          </a:xfrm>
        </p:grpSpPr>
        <p:grpSp>
          <p:nvGrpSpPr>
            <p:cNvPr name="Group 6" id="6"/>
            <p:cNvGrpSpPr/>
            <p:nvPr/>
          </p:nvGrpSpPr>
          <p:grpSpPr>
            <a:xfrm rot="0">
              <a:off x="0" y="0"/>
              <a:ext cx="4819429" cy="1194391"/>
              <a:chOff x="0" y="0"/>
              <a:chExt cx="951986" cy="235929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951986" cy="235929"/>
              </a:xfrm>
              <a:custGeom>
                <a:avLst/>
                <a:gdLst/>
                <a:ahLst/>
                <a:cxnLst/>
                <a:rect r="r" b="b" t="t" l="l"/>
                <a:pathLst>
                  <a:path h="235929" w="951986">
                    <a:moveTo>
                      <a:pt x="109235" y="0"/>
                    </a:moveTo>
                    <a:lnTo>
                      <a:pt x="842751" y="0"/>
                    </a:lnTo>
                    <a:cubicBezTo>
                      <a:pt x="903080" y="0"/>
                      <a:pt x="951986" y="48906"/>
                      <a:pt x="951986" y="109235"/>
                    </a:cubicBezTo>
                    <a:lnTo>
                      <a:pt x="951986" y="126694"/>
                    </a:lnTo>
                    <a:cubicBezTo>
                      <a:pt x="951986" y="155665"/>
                      <a:pt x="940477" y="183449"/>
                      <a:pt x="919992" y="203935"/>
                    </a:cubicBezTo>
                    <a:cubicBezTo>
                      <a:pt x="899506" y="224420"/>
                      <a:pt x="871722" y="235929"/>
                      <a:pt x="842751" y="235929"/>
                    </a:cubicBezTo>
                    <a:lnTo>
                      <a:pt x="109235" y="235929"/>
                    </a:lnTo>
                    <a:cubicBezTo>
                      <a:pt x="80264" y="235929"/>
                      <a:pt x="52480" y="224420"/>
                      <a:pt x="31994" y="203935"/>
                    </a:cubicBezTo>
                    <a:cubicBezTo>
                      <a:pt x="11509" y="183449"/>
                      <a:pt x="0" y="155665"/>
                      <a:pt x="0" y="126694"/>
                    </a:cubicBezTo>
                    <a:lnTo>
                      <a:pt x="0" y="109235"/>
                    </a:lnTo>
                    <a:cubicBezTo>
                      <a:pt x="0" y="80264"/>
                      <a:pt x="11509" y="52480"/>
                      <a:pt x="31994" y="31994"/>
                    </a:cubicBezTo>
                    <a:cubicBezTo>
                      <a:pt x="52480" y="11509"/>
                      <a:pt x="80264" y="0"/>
                      <a:pt x="109235" y="0"/>
                    </a:cubicBezTo>
                    <a:close/>
                  </a:path>
                </a:pathLst>
              </a:custGeom>
              <a:solidFill>
                <a:srgbClr val="975AB6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57150"/>
                <a:ext cx="951986" cy="29307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66"/>
                  </a:lnSpc>
                </a:pPr>
              </a:p>
            </p:txBody>
          </p:sp>
        </p:grpSp>
        <p:grpSp>
          <p:nvGrpSpPr>
            <p:cNvPr name="Group 9" id="9"/>
            <p:cNvGrpSpPr/>
            <p:nvPr/>
          </p:nvGrpSpPr>
          <p:grpSpPr>
            <a:xfrm rot="0">
              <a:off x="7149330" y="35828"/>
              <a:ext cx="4819429" cy="1194391"/>
              <a:chOff x="0" y="0"/>
              <a:chExt cx="951986" cy="235929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951986" cy="235929"/>
              </a:xfrm>
              <a:custGeom>
                <a:avLst/>
                <a:gdLst/>
                <a:ahLst/>
                <a:cxnLst/>
                <a:rect r="r" b="b" t="t" l="l"/>
                <a:pathLst>
                  <a:path h="235929" w="951986">
                    <a:moveTo>
                      <a:pt x="109235" y="0"/>
                    </a:moveTo>
                    <a:lnTo>
                      <a:pt x="842751" y="0"/>
                    </a:lnTo>
                    <a:cubicBezTo>
                      <a:pt x="903080" y="0"/>
                      <a:pt x="951986" y="48906"/>
                      <a:pt x="951986" y="109235"/>
                    </a:cubicBezTo>
                    <a:lnTo>
                      <a:pt x="951986" y="126694"/>
                    </a:lnTo>
                    <a:cubicBezTo>
                      <a:pt x="951986" y="155665"/>
                      <a:pt x="940477" y="183449"/>
                      <a:pt x="919992" y="203935"/>
                    </a:cubicBezTo>
                    <a:cubicBezTo>
                      <a:pt x="899506" y="224420"/>
                      <a:pt x="871722" y="235929"/>
                      <a:pt x="842751" y="235929"/>
                    </a:cubicBezTo>
                    <a:lnTo>
                      <a:pt x="109235" y="235929"/>
                    </a:lnTo>
                    <a:cubicBezTo>
                      <a:pt x="80264" y="235929"/>
                      <a:pt x="52480" y="224420"/>
                      <a:pt x="31994" y="203935"/>
                    </a:cubicBezTo>
                    <a:cubicBezTo>
                      <a:pt x="11509" y="183449"/>
                      <a:pt x="0" y="155665"/>
                      <a:pt x="0" y="126694"/>
                    </a:cubicBezTo>
                    <a:lnTo>
                      <a:pt x="0" y="109235"/>
                    </a:lnTo>
                    <a:cubicBezTo>
                      <a:pt x="0" y="80264"/>
                      <a:pt x="11509" y="52480"/>
                      <a:pt x="31994" y="31994"/>
                    </a:cubicBezTo>
                    <a:cubicBezTo>
                      <a:pt x="52480" y="11509"/>
                      <a:pt x="80264" y="0"/>
                      <a:pt x="109235" y="0"/>
                    </a:cubicBezTo>
                    <a:close/>
                  </a:path>
                </a:pathLst>
              </a:custGeom>
              <a:solidFill>
                <a:srgbClr val="F8DB52"/>
              </a:solidFill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57150"/>
                <a:ext cx="951986" cy="29307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66"/>
                  </a:lnSpc>
                </a:pPr>
              </a:p>
            </p:txBody>
          </p:sp>
        </p:grpSp>
        <p:sp>
          <p:nvSpPr>
            <p:cNvPr name="TextBox 12" id="12"/>
            <p:cNvSpPr txBox="true"/>
            <p:nvPr/>
          </p:nvSpPr>
          <p:spPr>
            <a:xfrm rot="0">
              <a:off x="704915" y="-123825"/>
              <a:ext cx="3409599" cy="13540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521"/>
                </a:lnSpc>
              </a:pPr>
              <a:r>
                <a:rPr lang="en-US" b="true" sz="6087">
                  <a:solidFill>
                    <a:srgbClr val="383536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Fato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7457891" y="-123825"/>
              <a:ext cx="4202306" cy="13540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521"/>
                </a:lnSpc>
              </a:pPr>
              <a:r>
                <a:rPr lang="en-US" b="true" sz="6087">
                  <a:solidFill>
                    <a:srgbClr val="383536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Opinião</a:t>
              </a:r>
            </a:p>
          </p:txBody>
        </p:sp>
        <p:grpSp>
          <p:nvGrpSpPr>
            <p:cNvPr name="Group 14" id="14"/>
            <p:cNvGrpSpPr/>
            <p:nvPr/>
          </p:nvGrpSpPr>
          <p:grpSpPr>
            <a:xfrm rot="0">
              <a:off x="14292858" y="35881"/>
              <a:ext cx="4819429" cy="1194391"/>
              <a:chOff x="0" y="0"/>
              <a:chExt cx="951986" cy="235929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951986" cy="235929"/>
              </a:xfrm>
              <a:custGeom>
                <a:avLst/>
                <a:gdLst/>
                <a:ahLst/>
                <a:cxnLst/>
                <a:rect r="r" b="b" t="t" l="l"/>
                <a:pathLst>
                  <a:path h="235929" w="951986">
                    <a:moveTo>
                      <a:pt x="109235" y="0"/>
                    </a:moveTo>
                    <a:lnTo>
                      <a:pt x="842751" y="0"/>
                    </a:lnTo>
                    <a:cubicBezTo>
                      <a:pt x="903080" y="0"/>
                      <a:pt x="951986" y="48906"/>
                      <a:pt x="951986" y="109235"/>
                    </a:cubicBezTo>
                    <a:lnTo>
                      <a:pt x="951986" y="126694"/>
                    </a:lnTo>
                    <a:cubicBezTo>
                      <a:pt x="951986" y="155665"/>
                      <a:pt x="940477" y="183449"/>
                      <a:pt x="919992" y="203935"/>
                    </a:cubicBezTo>
                    <a:cubicBezTo>
                      <a:pt x="899506" y="224420"/>
                      <a:pt x="871722" y="235929"/>
                      <a:pt x="842751" y="235929"/>
                    </a:cubicBezTo>
                    <a:lnTo>
                      <a:pt x="109235" y="235929"/>
                    </a:lnTo>
                    <a:cubicBezTo>
                      <a:pt x="80264" y="235929"/>
                      <a:pt x="52480" y="224420"/>
                      <a:pt x="31994" y="203935"/>
                    </a:cubicBezTo>
                    <a:cubicBezTo>
                      <a:pt x="11509" y="183449"/>
                      <a:pt x="0" y="155665"/>
                      <a:pt x="0" y="126694"/>
                    </a:cubicBezTo>
                    <a:lnTo>
                      <a:pt x="0" y="109235"/>
                    </a:lnTo>
                    <a:cubicBezTo>
                      <a:pt x="0" y="80264"/>
                      <a:pt x="11509" y="52480"/>
                      <a:pt x="31994" y="31994"/>
                    </a:cubicBezTo>
                    <a:cubicBezTo>
                      <a:pt x="52480" y="11509"/>
                      <a:pt x="80264" y="0"/>
                      <a:pt x="109235" y="0"/>
                    </a:cubicBezTo>
                    <a:close/>
                  </a:path>
                </a:pathLst>
              </a:custGeom>
              <a:solidFill>
                <a:srgbClr val="EA8342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57150"/>
                <a:ext cx="951986" cy="29307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66"/>
                  </a:lnSpc>
                </a:pPr>
              </a:p>
            </p:txBody>
          </p:sp>
        </p:grpSp>
        <p:sp>
          <p:nvSpPr>
            <p:cNvPr name="TextBox 17" id="17"/>
            <p:cNvSpPr txBox="true"/>
            <p:nvPr/>
          </p:nvSpPr>
          <p:spPr>
            <a:xfrm rot="0">
              <a:off x="14650974" y="-123825"/>
              <a:ext cx="4202306" cy="13540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521"/>
                </a:lnSpc>
              </a:pPr>
              <a:r>
                <a:rPr lang="en-US" b="true" sz="6087">
                  <a:solidFill>
                    <a:srgbClr val="383536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história</a:t>
              </a: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7804524" y="2349878"/>
            <a:ext cx="2678951" cy="3833919"/>
          </a:xfrm>
          <a:custGeom>
            <a:avLst/>
            <a:gdLst/>
            <a:ahLst/>
            <a:cxnLst/>
            <a:rect r="r" b="b" t="t" l="l"/>
            <a:pathLst>
              <a:path h="3833919" w="2678951">
                <a:moveTo>
                  <a:pt x="0" y="0"/>
                </a:moveTo>
                <a:lnTo>
                  <a:pt x="2678952" y="0"/>
                </a:lnTo>
                <a:lnTo>
                  <a:pt x="2678952" y="3833920"/>
                </a:lnTo>
                <a:lnTo>
                  <a:pt x="0" y="383392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4597546" y="6330894"/>
            <a:ext cx="9485438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"Meu cachorro é o animal mais legal do mundo!"</a:t>
            </a:r>
          </a:p>
        </p:txBody>
      </p:sp>
      <p:sp>
        <p:nvSpPr>
          <p:cNvPr name="Freeform 21" id="21"/>
          <p:cNvSpPr/>
          <p:nvPr/>
        </p:nvSpPr>
        <p:spPr>
          <a:xfrm flipH="false" flipV="false" rot="0">
            <a:off x="8699539" y="8446399"/>
            <a:ext cx="888923" cy="888923"/>
          </a:xfrm>
          <a:custGeom>
            <a:avLst/>
            <a:gdLst/>
            <a:ahLst/>
            <a:cxnLst/>
            <a:rect r="r" b="b" t="t" l="l"/>
            <a:pathLst>
              <a:path h="888923" w="888923">
                <a:moveTo>
                  <a:pt x="0" y="0"/>
                </a:moveTo>
                <a:lnTo>
                  <a:pt x="888922" y="0"/>
                </a:lnTo>
                <a:lnTo>
                  <a:pt x="888922" y="888923"/>
                </a:lnTo>
                <a:lnTo>
                  <a:pt x="0" y="88892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976892" y="7703773"/>
            <a:ext cx="14334215" cy="922703"/>
            <a:chOff x="0" y="0"/>
            <a:chExt cx="19112287" cy="1230271"/>
          </a:xfrm>
        </p:grpSpPr>
        <p:grpSp>
          <p:nvGrpSpPr>
            <p:cNvPr name="Group 6" id="6"/>
            <p:cNvGrpSpPr/>
            <p:nvPr/>
          </p:nvGrpSpPr>
          <p:grpSpPr>
            <a:xfrm rot="0">
              <a:off x="0" y="0"/>
              <a:ext cx="4819429" cy="1194391"/>
              <a:chOff x="0" y="0"/>
              <a:chExt cx="951986" cy="235929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951986" cy="235929"/>
              </a:xfrm>
              <a:custGeom>
                <a:avLst/>
                <a:gdLst/>
                <a:ahLst/>
                <a:cxnLst/>
                <a:rect r="r" b="b" t="t" l="l"/>
                <a:pathLst>
                  <a:path h="235929" w="951986">
                    <a:moveTo>
                      <a:pt x="109235" y="0"/>
                    </a:moveTo>
                    <a:lnTo>
                      <a:pt x="842751" y="0"/>
                    </a:lnTo>
                    <a:cubicBezTo>
                      <a:pt x="903080" y="0"/>
                      <a:pt x="951986" y="48906"/>
                      <a:pt x="951986" y="109235"/>
                    </a:cubicBezTo>
                    <a:lnTo>
                      <a:pt x="951986" y="126694"/>
                    </a:lnTo>
                    <a:cubicBezTo>
                      <a:pt x="951986" y="155665"/>
                      <a:pt x="940477" y="183449"/>
                      <a:pt x="919992" y="203935"/>
                    </a:cubicBezTo>
                    <a:cubicBezTo>
                      <a:pt x="899506" y="224420"/>
                      <a:pt x="871722" y="235929"/>
                      <a:pt x="842751" y="235929"/>
                    </a:cubicBezTo>
                    <a:lnTo>
                      <a:pt x="109235" y="235929"/>
                    </a:lnTo>
                    <a:cubicBezTo>
                      <a:pt x="80264" y="235929"/>
                      <a:pt x="52480" y="224420"/>
                      <a:pt x="31994" y="203935"/>
                    </a:cubicBezTo>
                    <a:cubicBezTo>
                      <a:pt x="11509" y="183449"/>
                      <a:pt x="0" y="155665"/>
                      <a:pt x="0" y="126694"/>
                    </a:cubicBezTo>
                    <a:lnTo>
                      <a:pt x="0" y="109235"/>
                    </a:lnTo>
                    <a:cubicBezTo>
                      <a:pt x="0" y="80264"/>
                      <a:pt x="11509" y="52480"/>
                      <a:pt x="31994" y="31994"/>
                    </a:cubicBezTo>
                    <a:cubicBezTo>
                      <a:pt x="52480" y="11509"/>
                      <a:pt x="80264" y="0"/>
                      <a:pt x="109235" y="0"/>
                    </a:cubicBezTo>
                    <a:close/>
                  </a:path>
                </a:pathLst>
              </a:custGeom>
              <a:solidFill>
                <a:srgbClr val="975AB6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57150"/>
                <a:ext cx="951986" cy="29307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66"/>
                  </a:lnSpc>
                </a:pPr>
              </a:p>
            </p:txBody>
          </p:sp>
        </p:grpSp>
        <p:grpSp>
          <p:nvGrpSpPr>
            <p:cNvPr name="Group 9" id="9"/>
            <p:cNvGrpSpPr/>
            <p:nvPr/>
          </p:nvGrpSpPr>
          <p:grpSpPr>
            <a:xfrm rot="0">
              <a:off x="7149330" y="35828"/>
              <a:ext cx="4819429" cy="1194391"/>
              <a:chOff x="0" y="0"/>
              <a:chExt cx="951986" cy="235929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951986" cy="235929"/>
              </a:xfrm>
              <a:custGeom>
                <a:avLst/>
                <a:gdLst/>
                <a:ahLst/>
                <a:cxnLst/>
                <a:rect r="r" b="b" t="t" l="l"/>
                <a:pathLst>
                  <a:path h="235929" w="951986">
                    <a:moveTo>
                      <a:pt x="109235" y="0"/>
                    </a:moveTo>
                    <a:lnTo>
                      <a:pt x="842751" y="0"/>
                    </a:lnTo>
                    <a:cubicBezTo>
                      <a:pt x="903080" y="0"/>
                      <a:pt x="951986" y="48906"/>
                      <a:pt x="951986" y="109235"/>
                    </a:cubicBezTo>
                    <a:lnTo>
                      <a:pt x="951986" y="126694"/>
                    </a:lnTo>
                    <a:cubicBezTo>
                      <a:pt x="951986" y="155665"/>
                      <a:pt x="940477" y="183449"/>
                      <a:pt x="919992" y="203935"/>
                    </a:cubicBezTo>
                    <a:cubicBezTo>
                      <a:pt x="899506" y="224420"/>
                      <a:pt x="871722" y="235929"/>
                      <a:pt x="842751" y="235929"/>
                    </a:cubicBezTo>
                    <a:lnTo>
                      <a:pt x="109235" y="235929"/>
                    </a:lnTo>
                    <a:cubicBezTo>
                      <a:pt x="80264" y="235929"/>
                      <a:pt x="52480" y="224420"/>
                      <a:pt x="31994" y="203935"/>
                    </a:cubicBezTo>
                    <a:cubicBezTo>
                      <a:pt x="11509" y="183449"/>
                      <a:pt x="0" y="155665"/>
                      <a:pt x="0" y="126694"/>
                    </a:cubicBezTo>
                    <a:lnTo>
                      <a:pt x="0" y="109235"/>
                    </a:lnTo>
                    <a:cubicBezTo>
                      <a:pt x="0" y="80264"/>
                      <a:pt x="11509" y="52480"/>
                      <a:pt x="31994" y="31994"/>
                    </a:cubicBezTo>
                    <a:cubicBezTo>
                      <a:pt x="52480" y="11509"/>
                      <a:pt x="80264" y="0"/>
                      <a:pt x="109235" y="0"/>
                    </a:cubicBezTo>
                    <a:close/>
                  </a:path>
                </a:pathLst>
              </a:custGeom>
              <a:solidFill>
                <a:srgbClr val="F8DB52"/>
              </a:solidFill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57150"/>
                <a:ext cx="951986" cy="29307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66"/>
                  </a:lnSpc>
                </a:pPr>
              </a:p>
            </p:txBody>
          </p:sp>
        </p:grpSp>
        <p:sp>
          <p:nvSpPr>
            <p:cNvPr name="TextBox 12" id="12"/>
            <p:cNvSpPr txBox="true"/>
            <p:nvPr/>
          </p:nvSpPr>
          <p:spPr>
            <a:xfrm rot="0">
              <a:off x="704915" y="-123825"/>
              <a:ext cx="3409599" cy="13540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521"/>
                </a:lnSpc>
              </a:pPr>
              <a:r>
                <a:rPr lang="en-US" b="true" sz="6087">
                  <a:solidFill>
                    <a:srgbClr val="383536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Fato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7457891" y="-123825"/>
              <a:ext cx="4202306" cy="13540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521"/>
                </a:lnSpc>
              </a:pPr>
              <a:r>
                <a:rPr lang="en-US" b="true" sz="6087">
                  <a:solidFill>
                    <a:srgbClr val="383536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Opinião</a:t>
              </a:r>
            </a:p>
          </p:txBody>
        </p:sp>
        <p:grpSp>
          <p:nvGrpSpPr>
            <p:cNvPr name="Group 14" id="14"/>
            <p:cNvGrpSpPr/>
            <p:nvPr/>
          </p:nvGrpSpPr>
          <p:grpSpPr>
            <a:xfrm rot="0">
              <a:off x="14292858" y="35881"/>
              <a:ext cx="4819429" cy="1194391"/>
              <a:chOff x="0" y="0"/>
              <a:chExt cx="951986" cy="235929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951986" cy="235929"/>
              </a:xfrm>
              <a:custGeom>
                <a:avLst/>
                <a:gdLst/>
                <a:ahLst/>
                <a:cxnLst/>
                <a:rect r="r" b="b" t="t" l="l"/>
                <a:pathLst>
                  <a:path h="235929" w="951986">
                    <a:moveTo>
                      <a:pt x="109235" y="0"/>
                    </a:moveTo>
                    <a:lnTo>
                      <a:pt x="842751" y="0"/>
                    </a:lnTo>
                    <a:cubicBezTo>
                      <a:pt x="903080" y="0"/>
                      <a:pt x="951986" y="48906"/>
                      <a:pt x="951986" y="109235"/>
                    </a:cubicBezTo>
                    <a:lnTo>
                      <a:pt x="951986" y="126694"/>
                    </a:lnTo>
                    <a:cubicBezTo>
                      <a:pt x="951986" y="155665"/>
                      <a:pt x="940477" y="183449"/>
                      <a:pt x="919992" y="203935"/>
                    </a:cubicBezTo>
                    <a:cubicBezTo>
                      <a:pt x="899506" y="224420"/>
                      <a:pt x="871722" y="235929"/>
                      <a:pt x="842751" y="235929"/>
                    </a:cubicBezTo>
                    <a:lnTo>
                      <a:pt x="109235" y="235929"/>
                    </a:lnTo>
                    <a:cubicBezTo>
                      <a:pt x="80264" y="235929"/>
                      <a:pt x="52480" y="224420"/>
                      <a:pt x="31994" y="203935"/>
                    </a:cubicBezTo>
                    <a:cubicBezTo>
                      <a:pt x="11509" y="183449"/>
                      <a:pt x="0" y="155665"/>
                      <a:pt x="0" y="126694"/>
                    </a:cubicBezTo>
                    <a:lnTo>
                      <a:pt x="0" y="109235"/>
                    </a:lnTo>
                    <a:cubicBezTo>
                      <a:pt x="0" y="80264"/>
                      <a:pt x="11509" y="52480"/>
                      <a:pt x="31994" y="31994"/>
                    </a:cubicBezTo>
                    <a:cubicBezTo>
                      <a:pt x="52480" y="11509"/>
                      <a:pt x="80264" y="0"/>
                      <a:pt x="109235" y="0"/>
                    </a:cubicBezTo>
                    <a:close/>
                  </a:path>
                </a:pathLst>
              </a:custGeom>
              <a:solidFill>
                <a:srgbClr val="EA8342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57150"/>
                <a:ext cx="951986" cy="29307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66"/>
                  </a:lnSpc>
                </a:pPr>
              </a:p>
            </p:txBody>
          </p:sp>
        </p:grpSp>
        <p:sp>
          <p:nvSpPr>
            <p:cNvPr name="TextBox 17" id="17"/>
            <p:cNvSpPr txBox="true"/>
            <p:nvPr/>
          </p:nvSpPr>
          <p:spPr>
            <a:xfrm rot="0">
              <a:off x="14650974" y="-123825"/>
              <a:ext cx="4202306" cy="13540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521"/>
                </a:lnSpc>
              </a:pPr>
              <a:r>
                <a:rPr lang="en-US" b="true" sz="6087">
                  <a:solidFill>
                    <a:srgbClr val="383536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história</a:t>
              </a: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7305325" y="2107662"/>
            <a:ext cx="4554739" cy="4082185"/>
          </a:xfrm>
          <a:custGeom>
            <a:avLst/>
            <a:gdLst/>
            <a:ahLst/>
            <a:cxnLst/>
            <a:rect r="r" b="b" t="t" l="l"/>
            <a:pathLst>
              <a:path h="4082185" w="4554739">
                <a:moveTo>
                  <a:pt x="0" y="0"/>
                </a:moveTo>
                <a:lnTo>
                  <a:pt x="4554740" y="0"/>
                </a:lnTo>
                <a:lnTo>
                  <a:pt x="4554740" y="4082185"/>
                </a:lnTo>
                <a:lnTo>
                  <a:pt x="0" y="408218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667392" y="6352914"/>
            <a:ext cx="5477864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"A pizza é nasceu na Itália."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976892" y="7703773"/>
            <a:ext cx="14334215" cy="922703"/>
            <a:chOff x="0" y="0"/>
            <a:chExt cx="19112287" cy="1230271"/>
          </a:xfrm>
        </p:grpSpPr>
        <p:grpSp>
          <p:nvGrpSpPr>
            <p:cNvPr name="Group 6" id="6"/>
            <p:cNvGrpSpPr/>
            <p:nvPr/>
          </p:nvGrpSpPr>
          <p:grpSpPr>
            <a:xfrm rot="0">
              <a:off x="0" y="0"/>
              <a:ext cx="4819429" cy="1194391"/>
              <a:chOff x="0" y="0"/>
              <a:chExt cx="951986" cy="235929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951986" cy="235929"/>
              </a:xfrm>
              <a:custGeom>
                <a:avLst/>
                <a:gdLst/>
                <a:ahLst/>
                <a:cxnLst/>
                <a:rect r="r" b="b" t="t" l="l"/>
                <a:pathLst>
                  <a:path h="235929" w="951986">
                    <a:moveTo>
                      <a:pt x="109235" y="0"/>
                    </a:moveTo>
                    <a:lnTo>
                      <a:pt x="842751" y="0"/>
                    </a:lnTo>
                    <a:cubicBezTo>
                      <a:pt x="903080" y="0"/>
                      <a:pt x="951986" y="48906"/>
                      <a:pt x="951986" y="109235"/>
                    </a:cubicBezTo>
                    <a:lnTo>
                      <a:pt x="951986" y="126694"/>
                    </a:lnTo>
                    <a:cubicBezTo>
                      <a:pt x="951986" y="155665"/>
                      <a:pt x="940477" y="183449"/>
                      <a:pt x="919992" y="203935"/>
                    </a:cubicBezTo>
                    <a:cubicBezTo>
                      <a:pt x="899506" y="224420"/>
                      <a:pt x="871722" y="235929"/>
                      <a:pt x="842751" y="235929"/>
                    </a:cubicBezTo>
                    <a:lnTo>
                      <a:pt x="109235" y="235929"/>
                    </a:lnTo>
                    <a:cubicBezTo>
                      <a:pt x="80264" y="235929"/>
                      <a:pt x="52480" y="224420"/>
                      <a:pt x="31994" y="203935"/>
                    </a:cubicBezTo>
                    <a:cubicBezTo>
                      <a:pt x="11509" y="183449"/>
                      <a:pt x="0" y="155665"/>
                      <a:pt x="0" y="126694"/>
                    </a:cubicBezTo>
                    <a:lnTo>
                      <a:pt x="0" y="109235"/>
                    </a:lnTo>
                    <a:cubicBezTo>
                      <a:pt x="0" y="80264"/>
                      <a:pt x="11509" y="52480"/>
                      <a:pt x="31994" y="31994"/>
                    </a:cubicBezTo>
                    <a:cubicBezTo>
                      <a:pt x="52480" y="11509"/>
                      <a:pt x="80264" y="0"/>
                      <a:pt x="109235" y="0"/>
                    </a:cubicBezTo>
                    <a:close/>
                  </a:path>
                </a:pathLst>
              </a:custGeom>
              <a:solidFill>
                <a:srgbClr val="975AB6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57150"/>
                <a:ext cx="951986" cy="29307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66"/>
                  </a:lnSpc>
                </a:pPr>
              </a:p>
            </p:txBody>
          </p:sp>
        </p:grpSp>
        <p:grpSp>
          <p:nvGrpSpPr>
            <p:cNvPr name="Group 9" id="9"/>
            <p:cNvGrpSpPr/>
            <p:nvPr/>
          </p:nvGrpSpPr>
          <p:grpSpPr>
            <a:xfrm rot="0">
              <a:off x="7149330" y="35828"/>
              <a:ext cx="4819429" cy="1194391"/>
              <a:chOff x="0" y="0"/>
              <a:chExt cx="951986" cy="235929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951986" cy="235929"/>
              </a:xfrm>
              <a:custGeom>
                <a:avLst/>
                <a:gdLst/>
                <a:ahLst/>
                <a:cxnLst/>
                <a:rect r="r" b="b" t="t" l="l"/>
                <a:pathLst>
                  <a:path h="235929" w="951986">
                    <a:moveTo>
                      <a:pt x="109235" y="0"/>
                    </a:moveTo>
                    <a:lnTo>
                      <a:pt x="842751" y="0"/>
                    </a:lnTo>
                    <a:cubicBezTo>
                      <a:pt x="903080" y="0"/>
                      <a:pt x="951986" y="48906"/>
                      <a:pt x="951986" y="109235"/>
                    </a:cubicBezTo>
                    <a:lnTo>
                      <a:pt x="951986" y="126694"/>
                    </a:lnTo>
                    <a:cubicBezTo>
                      <a:pt x="951986" y="155665"/>
                      <a:pt x="940477" y="183449"/>
                      <a:pt x="919992" y="203935"/>
                    </a:cubicBezTo>
                    <a:cubicBezTo>
                      <a:pt x="899506" y="224420"/>
                      <a:pt x="871722" y="235929"/>
                      <a:pt x="842751" y="235929"/>
                    </a:cubicBezTo>
                    <a:lnTo>
                      <a:pt x="109235" y="235929"/>
                    </a:lnTo>
                    <a:cubicBezTo>
                      <a:pt x="80264" y="235929"/>
                      <a:pt x="52480" y="224420"/>
                      <a:pt x="31994" y="203935"/>
                    </a:cubicBezTo>
                    <a:cubicBezTo>
                      <a:pt x="11509" y="183449"/>
                      <a:pt x="0" y="155665"/>
                      <a:pt x="0" y="126694"/>
                    </a:cubicBezTo>
                    <a:lnTo>
                      <a:pt x="0" y="109235"/>
                    </a:lnTo>
                    <a:cubicBezTo>
                      <a:pt x="0" y="80264"/>
                      <a:pt x="11509" y="52480"/>
                      <a:pt x="31994" y="31994"/>
                    </a:cubicBezTo>
                    <a:cubicBezTo>
                      <a:pt x="52480" y="11509"/>
                      <a:pt x="80264" y="0"/>
                      <a:pt x="109235" y="0"/>
                    </a:cubicBezTo>
                    <a:close/>
                  </a:path>
                </a:pathLst>
              </a:custGeom>
              <a:solidFill>
                <a:srgbClr val="F8DB52"/>
              </a:solidFill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57150"/>
                <a:ext cx="951986" cy="29307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66"/>
                  </a:lnSpc>
                </a:pPr>
              </a:p>
            </p:txBody>
          </p:sp>
        </p:grpSp>
        <p:sp>
          <p:nvSpPr>
            <p:cNvPr name="TextBox 12" id="12"/>
            <p:cNvSpPr txBox="true"/>
            <p:nvPr/>
          </p:nvSpPr>
          <p:spPr>
            <a:xfrm rot="0">
              <a:off x="704915" y="-123825"/>
              <a:ext cx="3409599" cy="13540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521"/>
                </a:lnSpc>
              </a:pPr>
              <a:r>
                <a:rPr lang="en-US" b="true" sz="6087">
                  <a:solidFill>
                    <a:srgbClr val="383536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Fato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7457891" y="-123825"/>
              <a:ext cx="4202306" cy="13540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521"/>
                </a:lnSpc>
              </a:pPr>
              <a:r>
                <a:rPr lang="en-US" b="true" sz="6087">
                  <a:solidFill>
                    <a:srgbClr val="383536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Opinião</a:t>
              </a:r>
            </a:p>
          </p:txBody>
        </p:sp>
        <p:grpSp>
          <p:nvGrpSpPr>
            <p:cNvPr name="Group 14" id="14"/>
            <p:cNvGrpSpPr/>
            <p:nvPr/>
          </p:nvGrpSpPr>
          <p:grpSpPr>
            <a:xfrm rot="0">
              <a:off x="14292858" y="35881"/>
              <a:ext cx="4819429" cy="1194391"/>
              <a:chOff x="0" y="0"/>
              <a:chExt cx="951986" cy="235929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951986" cy="235929"/>
              </a:xfrm>
              <a:custGeom>
                <a:avLst/>
                <a:gdLst/>
                <a:ahLst/>
                <a:cxnLst/>
                <a:rect r="r" b="b" t="t" l="l"/>
                <a:pathLst>
                  <a:path h="235929" w="951986">
                    <a:moveTo>
                      <a:pt x="109235" y="0"/>
                    </a:moveTo>
                    <a:lnTo>
                      <a:pt x="842751" y="0"/>
                    </a:lnTo>
                    <a:cubicBezTo>
                      <a:pt x="903080" y="0"/>
                      <a:pt x="951986" y="48906"/>
                      <a:pt x="951986" y="109235"/>
                    </a:cubicBezTo>
                    <a:lnTo>
                      <a:pt x="951986" y="126694"/>
                    </a:lnTo>
                    <a:cubicBezTo>
                      <a:pt x="951986" y="155665"/>
                      <a:pt x="940477" y="183449"/>
                      <a:pt x="919992" y="203935"/>
                    </a:cubicBezTo>
                    <a:cubicBezTo>
                      <a:pt x="899506" y="224420"/>
                      <a:pt x="871722" y="235929"/>
                      <a:pt x="842751" y="235929"/>
                    </a:cubicBezTo>
                    <a:lnTo>
                      <a:pt x="109235" y="235929"/>
                    </a:lnTo>
                    <a:cubicBezTo>
                      <a:pt x="80264" y="235929"/>
                      <a:pt x="52480" y="224420"/>
                      <a:pt x="31994" y="203935"/>
                    </a:cubicBezTo>
                    <a:cubicBezTo>
                      <a:pt x="11509" y="183449"/>
                      <a:pt x="0" y="155665"/>
                      <a:pt x="0" y="126694"/>
                    </a:cubicBezTo>
                    <a:lnTo>
                      <a:pt x="0" y="109235"/>
                    </a:lnTo>
                    <a:cubicBezTo>
                      <a:pt x="0" y="80264"/>
                      <a:pt x="11509" y="52480"/>
                      <a:pt x="31994" y="31994"/>
                    </a:cubicBezTo>
                    <a:cubicBezTo>
                      <a:pt x="52480" y="11509"/>
                      <a:pt x="80264" y="0"/>
                      <a:pt x="109235" y="0"/>
                    </a:cubicBezTo>
                    <a:close/>
                  </a:path>
                </a:pathLst>
              </a:custGeom>
              <a:solidFill>
                <a:srgbClr val="EA8342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57150"/>
                <a:ext cx="951986" cy="29307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66"/>
                  </a:lnSpc>
                </a:pPr>
              </a:p>
            </p:txBody>
          </p:sp>
        </p:grpSp>
        <p:sp>
          <p:nvSpPr>
            <p:cNvPr name="TextBox 17" id="17"/>
            <p:cNvSpPr txBox="true"/>
            <p:nvPr/>
          </p:nvSpPr>
          <p:spPr>
            <a:xfrm rot="0">
              <a:off x="14650974" y="-123825"/>
              <a:ext cx="4202306" cy="13540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521"/>
                </a:lnSpc>
              </a:pPr>
              <a:r>
                <a:rPr lang="en-US" b="true" sz="6087">
                  <a:solidFill>
                    <a:srgbClr val="383536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história</a:t>
              </a: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7305325" y="2107662"/>
            <a:ext cx="4554739" cy="4082185"/>
          </a:xfrm>
          <a:custGeom>
            <a:avLst/>
            <a:gdLst/>
            <a:ahLst/>
            <a:cxnLst/>
            <a:rect r="r" b="b" t="t" l="l"/>
            <a:pathLst>
              <a:path h="4082185" w="4554739">
                <a:moveTo>
                  <a:pt x="0" y="0"/>
                </a:moveTo>
                <a:lnTo>
                  <a:pt x="4554740" y="0"/>
                </a:lnTo>
                <a:lnTo>
                  <a:pt x="4554740" y="4082185"/>
                </a:lnTo>
                <a:lnTo>
                  <a:pt x="0" y="408218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667392" y="6352914"/>
            <a:ext cx="5477864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"A pizza é nasceu na Itália."</a:t>
            </a:r>
          </a:p>
        </p:txBody>
      </p:sp>
      <p:sp>
        <p:nvSpPr>
          <p:cNvPr name="Freeform 21" id="21"/>
          <p:cNvSpPr/>
          <p:nvPr/>
        </p:nvSpPr>
        <p:spPr>
          <a:xfrm flipH="false" flipV="false" rot="0">
            <a:off x="3315380" y="8446399"/>
            <a:ext cx="888923" cy="888923"/>
          </a:xfrm>
          <a:custGeom>
            <a:avLst/>
            <a:gdLst/>
            <a:ahLst/>
            <a:cxnLst/>
            <a:rect r="r" b="b" t="t" l="l"/>
            <a:pathLst>
              <a:path h="888923" w="888923">
                <a:moveTo>
                  <a:pt x="0" y="0"/>
                </a:moveTo>
                <a:lnTo>
                  <a:pt x="888922" y="0"/>
                </a:lnTo>
                <a:lnTo>
                  <a:pt x="888922" y="888923"/>
                </a:lnTo>
                <a:lnTo>
                  <a:pt x="0" y="88892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73364" y="6805477"/>
            <a:ext cx="1787117" cy="1787117"/>
          </a:xfrm>
          <a:custGeom>
            <a:avLst/>
            <a:gdLst/>
            <a:ahLst/>
            <a:cxnLst/>
            <a:rect r="r" b="b" t="t" l="l"/>
            <a:pathLst>
              <a:path h="1787117" w="1787117">
                <a:moveTo>
                  <a:pt x="0" y="0"/>
                </a:moveTo>
                <a:lnTo>
                  <a:pt x="1787117" y="0"/>
                </a:lnTo>
                <a:lnTo>
                  <a:pt x="1787117" y="1787117"/>
                </a:lnTo>
                <a:lnTo>
                  <a:pt x="0" y="178711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73364" y="3872373"/>
            <a:ext cx="1787117" cy="1787117"/>
          </a:xfrm>
          <a:custGeom>
            <a:avLst/>
            <a:gdLst/>
            <a:ahLst/>
            <a:cxnLst/>
            <a:rect r="r" b="b" t="t" l="l"/>
            <a:pathLst>
              <a:path h="1787117" w="1787117">
                <a:moveTo>
                  <a:pt x="0" y="0"/>
                </a:moveTo>
                <a:lnTo>
                  <a:pt x="1787117" y="0"/>
                </a:lnTo>
                <a:lnTo>
                  <a:pt x="1787117" y="1787118"/>
                </a:lnTo>
                <a:lnTo>
                  <a:pt x="0" y="178711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897057" y="420013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SÍNTESE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415972" y="1529721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 que Aprendemos?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735615" y="3454555"/>
            <a:ext cx="12893668" cy="2841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Lembre-se: um </a:t>
            </a:r>
            <a:r>
              <a:rPr lang="en-US" sz="3241" b="true">
                <a:solidFill>
                  <a:srgbClr val="DB2B4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fato</a:t>
            </a:r>
            <a:r>
              <a:rPr lang="en-US" sz="324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é uma informação que é verdadeira e pode ser comprovada. Uma </a:t>
            </a:r>
            <a:r>
              <a:rPr lang="en-US" sz="3241" b="true">
                <a:solidFill>
                  <a:srgbClr val="DB2B4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opinião</a:t>
            </a:r>
            <a:r>
              <a:rPr lang="en-US" sz="324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é o que você pensa ou sente sobre algo, mas não é algo que você pode provar. Já as </a:t>
            </a:r>
            <a:r>
              <a:rPr lang="en-US" sz="3241" b="true">
                <a:solidFill>
                  <a:srgbClr val="DB2B4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histórias</a:t>
            </a:r>
            <a:r>
              <a:rPr lang="en-US" sz="324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podem ser sobre algo que aconteceu de verdade ou inventado.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735615" y="6816284"/>
            <a:ext cx="12653335" cy="1698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 b="true">
                <a:solidFill>
                  <a:srgbClr val="16161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Na internet, as pessoas podem compartilhar opiniões diferentes das suas, e tudo bem! O importante é entender que cada um tem sua própria </a:t>
            </a:r>
            <a:r>
              <a:rPr lang="en-US" sz="3241" b="true">
                <a:solidFill>
                  <a:srgbClr val="DB2B4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opinião</a:t>
            </a:r>
            <a:r>
              <a:rPr lang="en-US" sz="3241" b="true">
                <a:solidFill>
                  <a:srgbClr val="16161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415972" y="4712359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Até a Próxima!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DAGXg_JFtrg</dc:identifier>
  <dcterms:modified xsi:type="dcterms:W3CDTF">2011-08-01T06:04:30Z</dcterms:modified>
  <cp:revision>1</cp:revision>
  <dc:title>Intervenção #17 - Será que é Verdade?</dc:title>
</cp:coreProperties>
</file>