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Glacial Indifference Bold" charset="1" panose="00000800000000000000"/>
      <p:regular r:id="rId15"/>
    </p:embeddedFont>
    <p:embeddedFont>
      <p:font typeface="Nourd Bold" charset="1" panose="00000800000000000000"/>
      <p:regular r:id="rId16"/>
    </p:embeddedFont>
    <p:embeddedFont>
      <p:font typeface="Open Sans" charset="1" panose="020B0606030504020204"/>
      <p:regular r:id="rId17"/>
    </p:embeddedFont>
    <p:embeddedFont>
      <p:font typeface="Open Sans Bold" charset="1" panose="020B0806030504020204"/>
      <p:regular r:id="rId18"/>
    </p:embeddedFont>
    <p:embeddedFont>
      <p:font typeface="Glacial Indifference" charset="1" panose="00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11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png" Type="http://schemas.openxmlformats.org/officeDocument/2006/relationships/image"/><Relationship Id="rId11" Target="../media/image14.svg" Type="http://schemas.openxmlformats.org/officeDocument/2006/relationships/image"/><Relationship Id="rId12" Target="../media/image15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svg" Type="http://schemas.openxmlformats.org/officeDocument/2006/relationships/image"/><Relationship Id="rId11" Target="../media/image12.png" Type="http://schemas.openxmlformats.org/officeDocument/2006/relationships/image"/><Relationship Id="rId12" Target="../media/image18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11" Target="../media/image21.png" Type="http://schemas.openxmlformats.org/officeDocument/2006/relationships/image"/><Relationship Id="rId12" Target="../media/image22.svg" Type="http://schemas.openxmlformats.org/officeDocument/2006/relationships/image"/><Relationship Id="rId13" Target="../media/image23.png" Type="http://schemas.openxmlformats.org/officeDocument/2006/relationships/image"/><Relationship Id="rId14" Target="../media/image24.svg" Type="http://schemas.openxmlformats.org/officeDocument/2006/relationships/image"/><Relationship Id="rId15" Target="../media/image12.png" Type="http://schemas.openxmlformats.org/officeDocument/2006/relationships/image"/><Relationship Id="rId16" Target="../media/image25.png" Type="http://schemas.openxmlformats.org/officeDocument/2006/relationships/image"/><Relationship Id="rId17" Target="../media/image26.svg" Type="http://schemas.openxmlformats.org/officeDocument/2006/relationships/image"/><Relationship Id="rId18" Target="../media/image27.png" Type="http://schemas.openxmlformats.org/officeDocument/2006/relationships/image"/><Relationship Id="rId19" Target="../media/image28.svg" Type="http://schemas.openxmlformats.org/officeDocument/2006/relationships/image"/><Relationship Id="rId2" Target="../media/image1.png" Type="http://schemas.openxmlformats.org/officeDocument/2006/relationships/image"/><Relationship Id="rId20" Target="../media/image29.png" Type="http://schemas.openxmlformats.org/officeDocument/2006/relationships/image"/><Relationship Id="rId21" Target="../media/image30.svg" Type="http://schemas.openxmlformats.org/officeDocument/2006/relationships/image"/><Relationship Id="rId22" Target="../media/image31.png" Type="http://schemas.openxmlformats.org/officeDocument/2006/relationships/image"/><Relationship Id="rId23" Target="../media/image32.svg" Type="http://schemas.openxmlformats.org/officeDocument/2006/relationships/image"/><Relationship Id="rId24" Target="../media/image33.png" Type="http://schemas.openxmlformats.org/officeDocument/2006/relationships/image"/><Relationship Id="rId25" Target="../media/image34.svg" Type="http://schemas.openxmlformats.org/officeDocument/2006/relationships/image"/><Relationship Id="rId26" Target="../media/image35.png" Type="http://schemas.openxmlformats.org/officeDocument/2006/relationships/image"/><Relationship Id="rId27" Target="../media/image36.svg" Type="http://schemas.openxmlformats.org/officeDocument/2006/relationships/image"/><Relationship Id="rId28" Target="../media/image37.png" Type="http://schemas.openxmlformats.org/officeDocument/2006/relationships/image"/><Relationship Id="rId29" Target="../media/image38.svg" Type="http://schemas.openxmlformats.org/officeDocument/2006/relationships/image"/><Relationship Id="rId3" Target="../media/image2.png" Type="http://schemas.openxmlformats.org/officeDocument/2006/relationships/image"/><Relationship Id="rId30" Target="../media/image39.png" Type="http://schemas.openxmlformats.org/officeDocument/2006/relationships/image"/><Relationship Id="rId31" Target="../media/image40.svg" Type="http://schemas.openxmlformats.org/officeDocument/2006/relationships/image"/><Relationship Id="rId32" Target="../media/image41.png" Type="http://schemas.openxmlformats.org/officeDocument/2006/relationships/image"/><Relationship Id="rId33" Target="../media/image42.svg" Type="http://schemas.openxmlformats.org/officeDocument/2006/relationships/image"/><Relationship Id="rId34" Target="../media/image43.png" Type="http://schemas.openxmlformats.org/officeDocument/2006/relationships/image"/><Relationship Id="rId35" Target="../media/image44.svg" Type="http://schemas.openxmlformats.org/officeDocument/2006/relationships/image"/><Relationship Id="rId36" Target="../media/image45.png" Type="http://schemas.openxmlformats.org/officeDocument/2006/relationships/image"/><Relationship Id="rId37" Target="../media/image46.png" Type="http://schemas.openxmlformats.org/officeDocument/2006/relationships/image"/><Relationship Id="rId38" Target="../media/image47.svg" Type="http://schemas.openxmlformats.org/officeDocument/2006/relationships/image"/><Relationship Id="rId39" Target="../media/image48.png" Type="http://schemas.openxmlformats.org/officeDocument/2006/relationships/image"/><Relationship Id="rId4" Target="../media/image3.svg" Type="http://schemas.openxmlformats.org/officeDocument/2006/relationships/image"/><Relationship Id="rId40" Target="../media/image49.svg" Type="http://schemas.openxmlformats.org/officeDocument/2006/relationships/image"/><Relationship Id="rId41" Target="../media/image50.png" Type="http://schemas.openxmlformats.org/officeDocument/2006/relationships/image"/><Relationship Id="rId42" Target="../media/image51.svg" Type="http://schemas.openxmlformats.org/officeDocument/2006/relationships/image"/><Relationship Id="rId43" Target="../media/image52.png" Type="http://schemas.openxmlformats.org/officeDocument/2006/relationships/image"/><Relationship Id="rId44" Target="../media/image53.png" Type="http://schemas.openxmlformats.org/officeDocument/2006/relationships/image"/><Relationship Id="rId45" Target="../media/image54.svg" Type="http://schemas.openxmlformats.org/officeDocument/2006/relationships/image"/><Relationship Id="rId46" Target="../media/image55.png" Type="http://schemas.openxmlformats.org/officeDocument/2006/relationships/image"/><Relationship Id="rId47" Target="../media/image56.svg" Type="http://schemas.openxmlformats.org/officeDocument/2006/relationships/image"/><Relationship Id="rId48" Target="../media/image57.png" Type="http://schemas.openxmlformats.org/officeDocument/2006/relationships/image"/><Relationship Id="rId49" Target="../media/image58.svg" Type="http://schemas.openxmlformats.org/officeDocument/2006/relationships/image"/><Relationship Id="rId5" Target="../media/image6.png" Type="http://schemas.openxmlformats.org/officeDocument/2006/relationships/image"/><Relationship Id="rId50" Target="../media/image59.png" Type="http://schemas.openxmlformats.org/officeDocument/2006/relationships/image"/><Relationship Id="rId51" Target="../media/image60.sv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2.svg" Type="http://schemas.openxmlformats.org/officeDocument/2006/relationships/image"/><Relationship Id="rId11" Target="../media/image63.png" Type="http://schemas.openxmlformats.org/officeDocument/2006/relationships/image"/><Relationship Id="rId12" Target="../media/image64.svg" Type="http://schemas.openxmlformats.org/officeDocument/2006/relationships/image"/><Relationship Id="rId13" Target="../media/image65.png" Type="http://schemas.openxmlformats.org/officeDocument/2006/relationships/image"/><Relationship Id="rId14" Target="../media/image66.svg" Type="http://schemas.openxmlformats.org/officeDocument/2006/relationships/image"/><Relationship Id="rId15" Target="../media/image67.png" Type="http://schemas.openxmlformats.org/officeDocument/2006/relationships/image"/><Relationship Id="rId16" Target="../media/image68.svg" Type="http://schemas.openxmlformats.org/officeDocument/2006/relationships/image"/><Relationship Id="rId17" Target="../media/image69.png" Type="http://schemas.openxmlformats.org/officeDocument/2006/relationships/image"/><Relationship Id="rId18" Target="../media/image70.png" Type="http://schemas.openxmlformats.org/officeDocument/2006/relationships/image"/><Relationship Id="rId19" Target="../media/image71.svg" Type="http://schemas.openxmlformats.org/officeDocument/2006/relationships/image"/><Relationship Id="rId2" Target="../media/image1.png" Type="http://schemas.openxmlformats.org/officeDocument/2006/relationships/image"/><Relationship Id="rId20" Target="../media/image72.png" Type="http://schemas.openxmlformats.org/officeDocument/2006/relationships/image"/><Relationship Id="rId21" Target="../media/image73.svg" Type="http://schemas.openxmlformats.org/officeDocument/2006/relationships/image"/><Relationship Id="rId22" Target="../media/image74.png" Type="http://schemas.openxmlformats.org/officeDocument/2006/relationships/image"/><Relationship Id="rId23" Target="../media/image75.svg" Type="http://schemas.openxmlformats.org/officeDocument/2006/relationships/image"/><Relationship Id="rId24" Target="../media/image76.png" Type="http://schemas.openxmlformats.org/officeDocument/2006/relationships/image"/><Relationship Id="rId25" Target="../media/image77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9.png" Type="http://schemas.openxmlformats.org/officeDocument/2006/relationships/image"/><Relationship Id="rId8" Target="../media/image20.svg" Type="http://schemas.openxmlformats.org/officeDocument/2006/relationships/image"/><Relationship Id="rId9" Target="../media/image6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png" Type="http://schemas.openxmlformats.org/officeDocument/2006/relationships/image"/><Relationship Id="rId11" Target="../media/image78.png" Type="http://schemas.openxmlformats.org/officeDocument/2006/relationships/image"/><Relationship Id="rId12" Target="../media/image7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80.png" Type="http://schemas.openxmlformats.org/officeDocument/2006/relationships/image"/><Relationship Id="rId8" Target="../media/image81.svg" Type="http://schemas.openxmlformats.org/officeDocument/2006/relationships/image"/><Relationship Id="rId9" Target="../media/image8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517457" y="4096545"/>
            <a:ext cx="1988187" cy="2747063"/>
          </a:xfrm>
          <a:custGeom>
            <a:avLst/>
            <a:gdLst/>
            <a:ahLst/>
            <a:cxnLst/>
            <a:rect r="r" b="b" t="t" l="l"/>
            <a:pathLst>
              <a:path h="2747063" w="1988187">
                <a:moveTo>
                  <a:pt x="0" y="0"/>
                </a:moveTo>
                <a:lnTo>
                  <a:pt x="1988187" y="0"/>
                </a:lnTo>
                <a:lnTo>
                  <a:pt x="1988187" y="2747063"/>
                </a:lnTo>
                <a:lnTo>
                  <a:pt x="0" y="27470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54392" y="4336130"/>
            <a:ext cx="2507478" cy="2507478"/>
          </a:xfrm>
          <a:custGeom>
            <a:avLst/>
            <a:gdLst/>
            <a:ahLst/>
            <a:cxnLst/>
            <a:rect r="r" b="b" t="t" l="l"/>
            <a:pathLst>
              <a:path h="2507478" w="2507478">
                <a:moveTo>
                  <a:pt x="0" y="0"/>
                </a:moveTo>
                <a:lnTo>
                  <a:pt x="2507477" y="0"/>
                </a:lnTo>
                <a:lnTo>
                  <a:pt x="2507477" y="2507478"/>
                </a:lnTo>
                <a:lnTo>
                  <a:pt x="0" y="25074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546332" y="4435753"/>
            <a:ext cx="13195335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Posso Instalar Isso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735604">
            <a:off x="4342632" y="5705112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308159" y="5356037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7302397" y="5143500"/>
            <a:ext cx="3375248" cy="4394740"/>
          </a:xfrm>
          <a:custGeom>
            <a:avLst/>
            <a:gdLst/>
            <a:ahLst/>
            <a:cxnLst/>
            <a:rect r="r" b="b" t="t" l="l"/>
            <a:pathLst>
              <a:path h="4394740" w="3375248">
                <a:moveTo>
                  <a:pt x="3375247" y="0"/>
                </a:moveTo>
                <a:lnTo>
                  <a:pt x="0" y="0"/>
                </a:lnTo>
                <a:lnTo>
                  <a:pt x="0" y="4394740"/>
                </a:lnTo>
                <a:lnTo>
                  <a:pt x="3375247" y="4394740"/>
                </a:lnTo>
                <a:lnTo>
                  <a:pt x="3375247" y="0"/>
                </a:lnTo>
                <a:close/>
              </a:path>
            </a:pathLst>
          </a:custGeom>
          <a:blipFill>
            <a:blip r:embed="rId9"/>
            <a:stretch>
              <a:fillRect l="-26068" t="-195659" r="-266004" b="-546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0335665" y="5669591"/>
            <a:ext cx="6287694" cy="3418934"/>
          </a:xfrm>
          <a:custGeom>
            <a:avLst/>
            <a:gdLst/>
            <a:ahLst/>
            <a:cxnLst/>
            <a:rect r="r" b="b" t="t" l="l"/>
            <a:pathLst>
              <a:path h="3418934" w="6287694">
                <a:moveTo>
                  <a:pt x="6287694" y="0"/>
                </a:moveTo>
                <a:lnTo>
                  <a:pt x="0" y="0"/>
                </a:lnTo>
                <a:lnTo>
                  <a:pt x="0" y="3418934"/>
                </a:lnTo>
                <a:lnTo>
                  <a:pt x="6287694" y="3418934"/>
                </a:lnTo>
                <a:lnTo>
                  <a:pt x="6287694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019745" y="2183580"/>
            <a:ext cx="2919534" cy="3486011"/>
          </a:xfrm>
          <a:custGeom>
            <a:avLst/>
            <a:gdLst/>
            <a:ahLst/>
            <a:cxnLst/>
            <a:rect r="r" b="b" t="t" l="l"/>
            <a:pathLst>
              <a:path h="3486011" w="2919534">
                <a:moveTo>
                  <a:pt x="0" y="0"/>
                </a:moveTo>
                <a:lnTo>
                  <a:pt x="2919534" y="0"/>
                </a:lnTo>
                <a:lnTo>
                  <a:pt x="2919534" y="3486011"/>
                </a:lnTo>
                <a:lnTo>
                  <a:pt x="0" y="348601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00754" y="1921494"/>
            <a:ext cx="10167899" cy="3413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Certa manhã ensolarada, o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Amarelinho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acordou todo animado, com um brilho nos olhos e muita energia. 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Ele mal podia esperar para descer as escadas e começar a brincar no seu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tablet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735604">
            <a:off x="5471953" y="5941020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308159" y="5356037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308159" y="5356037"/>
            <a:ext cx="7315200" cy="3163824"/>
          </a:xfrm>
          <a:custGeom>
            <a:avLst/>
            <a:gdLst/>
            <a:ahLst/>
            <a:cxnLst/>
            <a:rect r="r" b="b" t="t" l="l"/>
            <a:pathLst>
              <a:path h="3163824" w="7315200">
                <a:moveTo>
                  <a:pt x="0" y="0"/>
                </a:moveTo>
                <a:lnTo>
                  <a:pt x="7315200" y="0"/>
                </a:lnTo>
                <a:lnTo>
                  <a:pt x="7315200" y="3163824"/>
                </a:lnTo>
                <a:lnTo>
                  <a:pt x="0" y="316382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2653325" y="4676412"/>
            <a:ext cx="3375248" cy="4394740"/>
          </a:xfrm>
          <a:custGeom>
            <a:avLst/>
            <a:gdLst/>
            <a:ahLst/>
            <a:cxnLst/>
            <a:rect r="r" b="b" t="t" l="l"/>
            <a:pathLst>
              <a:path h="4394740" w="3375248">
                <a:moveTo>
                  <a:pt x="3375248" y="0"/>
                </a:moveTo>
                <a:lnTo>
                  <a:pt x="0" y="0"/>
                </a:lnTo>
                <a:lnTo>
                  <a:pt x="0" y="4394740"/>
                </a:lnTo>
                <a:lnTo>
                  <a:pt x="3375248" y="4394740"/>
                </a:lnTo>
                <a:lnTo>
                  <a:pt x="3375248" y="0"/>
                </a:lnTo>
                <a:close/>
              </a:path>
            </a:pathLst>
          </a:custGeom>
          <a:blipFill>
            <a:blip r:embed="rId11"/>
            <a:stretch>
              <a:fillRect l="-265775" t="-192457" r="-26297" b="-8661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727877">
            <a:off x="11960307" y="6388832"/>
            <a:ext cx="1386036" cy="1925050"/>
          </a:xfrm>
          <a:custGeom>
            <a:avLst/>
            <a:gdLst/>
            <a:ahLst/>
            <a:cxnLst/>
            <a:rect r="r" b="b" t="t" l="l"/>
            <a:pathLst>
              <a:path h="1925050" w="1386036">
                <a:moveTo>
                  <a:pt x="0" y="0"/>
                </a:moveTo>
                <a:lnTo>
                  <a:pt x="1386036" y="0"/>
                </a:lnTo>
                <a:lnTo>
                  <a:pt x="1386036" y="1925049"/>
                </a:lnTo>
                <a:lnTo>
                  <a:pt x="0" y="192504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500754" y="1921494"/>
            <a:ext cx="14527818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Amarelinho 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deu um bom dia cheio de alegria para a Mamãe e o Papai Amarelinho e perguntou com entusiasmo: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80751" y="3444672"/>
            <a:ext cx="14085164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— Posso brincar no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tablet 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agora?</a:t>
            </a: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— Claro que pode, meu querido! — respondeu o Papai Amarelinho com um sorriso.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80751" y="5369689"/>
            <a:ext cx="6814360" cy="3413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Num piscar de olhos,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Amarelinho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disparou para a sala, mal conseguindo conter a animação, pronto para pegar o tablet e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começar a diversão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</a:p>
          <a:p>
            <a:pPr algn="l">
              <a:lnSpc>
                <a:spcPts val="4538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735604">
            <a:off x="2587441" y="6182686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0" y="0"/>
                </a:lnTo>
                <a:lnTo>
                  <a:pt x="3814650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308159" y="5356037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6142752" y="3258612"/>
            <a:ext cx="5694538" cy="7708343"/>
          </a:xfrm>
          <a:custGeom>
            <a:avLst/>
            <a:gdLst/>
            <a:ahLst/>
            <a:cxnLst/>
            <a:rect r="r" b="b" t="t" l="l"/>
            <a:pathLst>
              <a:path h="7708343" w="5694538">
                <a:moveTo>
                  <a:pt x="0" y="0"/>
                </a:moveTo>
                <a:lnTo>
                  <a:pt x="5694538" y="0"/>
                </a:lnTo>
                <a:lnTo>
                  <a:pt x="5694538" y="7708343"/>
                </a:lnTo>
                <a:lnTo>
                  <a:pt x="0" y="77083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183880" y="7955934"/>
            <a:ext cx="1121697" cy="1121697"/>
          </a:xfrm>
          <a:custGeom>
            <a:avLst/>
            <a:gdLst/>
            <a:ahLst/>
            <a:cxnLst/>
            <a:rect r="r" b="b" t="t" l="l"/>
            <a:pathLst>
              <a:path h="1121697" w="1121697">
                <a:moveTo>
                  <a:pt x="0" y="0"/>
                </a:moveTo>
                <a:lnTo>
                  <a:pt x="1121697" y="0"/>
                </a:lnTo>
                <a:lnTo>
                  <a:pt x="1121697" y="1121697"/>
                </a:lnTo>
                <a:lnTo>
                  <a:pt x="0" y="112169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720306" y="7920690"/>
            <a:ext cx="1269715" cy="1269715"/>
          </a:xfrm>
          <a:custGeom>
            <a:avLst/>
            <a:gdLst/>
            <a:ahLst/>
            <a:cxnLst/>
            <a:rect r="r" b="b" t="t" l="l"/>
            <a:pathLst>
              <a:path h="1269715" w="1269715">
                <a:moveTo>
                  <a:pt x="0" y="0"/>
                </a:moveTo>
                <a:lnTo>
                  <a:pt x="1269715" y="0"/>
                </a:lnTo>
                <a:lnTo>
                  <a:pt x="1269715" y="1269715"/>
                </a:lnTo>
                <a:lnTo>
                  <a:pt x="0" y="126971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6835261" y="8117458"/>
            <a:ext cx="4945797" cy="2281685"/>
          </a:xfrm>
          <a:custGeom>
            <a:avLst/>
            <a:gdLst/>
            <a:ahLst/>
            <a:cxnLst/>
            <a:rect r="r" b="b" t="t" l="l"/>
            <a:pathLst>
              <a:path h="2281685" w="4945797">
                <a:moveTo>
                  <a:pt x="4945797" y="0"/>
                </a:moveTo>
                <a:lnTo>
                  <a:pt x="0" y="0"/>
                </a:lnTo>
                <a:lnTo>
                  <a:pt x="0" y="2281684"/>
                </a:lnTo>
                <a:lnTo>
                  <a:pt x="4945797" y="2281684"/>
                </a:lnTo>
                <a:lnTo>
                  <a:pt x="4945797" y="0"/>
                </a:lnTo>
                <a:close/>
              </a:path>
            </a:pathLst>
          </a:custGeom>
          <a:blipFill>
            <a:blip r:embed="rId15"/>
            <a:stretch>
              <a:fillRect l="-75746" t="-888820" r="-458117" b="-385148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499436" y="7988653"/>
            <a:ext cx="1053734" cy="1053734"/>
          </a:xfrm>
          <a:custGeom>
            <a:avLst/>
            <a:gdLst/>
            <a:ahLst/>
            <a:cxnLst/>
            <a:rect r="r" b="b" t="t" l="l"/>
            <a:pathLst>
              <a:path h="1053734" w="1053734">
                <a:moveTo>
                  <a:pt x="0" y="0"/>
                </a:moveTo>
                <a:lnTo>
                  <a:pt x="1053734" y="0"/>
                </a:lnTo>
                <a:lnTo>
                  <a:pt x="1053734" y="1053734"/>
                </a:lnTo>
                <a:lnTo>
                  <a:pt x="0" y="105373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331903" y="7955934"/>
            <a:ext cx="1119172" cy="1119172"/>
          </a:xfrm>
          <a:custGeom>
            <a:avLst/>
            <a:gdLst/>
            <a:ahLst/>
            <a:cxnLst/>
            <a:rect r="r" b="b" t="t" l="l"/>
            <a:pathLst>
              <a:path h="1119172" w="1119172">
                <a:moveTo>
                  <a:pt x="0" y="0"/>
                </a:moveTo>
                <a:lnTo>
                  <a:pt x="1119172" y="0"/>
                </a:lnTo>
                <a:lnTo>
                  <a:pt x="1119172" y="1119172"/>
                </a:lnTo>
                <a:lnTo>
                  <a:pt x="0" y="111917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6282405" y="6524708"/>
            <a:ext cx="1168670" cy="1168670"/>
            <a:chOff x="0" y="0"/>
            <a:chExt cx="1558227" cy="155822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58227" cy="1558227"/>
            </a:xfrm>
            <a:custGeom>
              <a:avLst/>
              <a:gdLst/>
              <a:ahLst/>
              <a:cxnLst/>
              <a:rect r="r" b="b" t="t" l="l"/>
              <a:pathLst>
                <a:path h="1558227" w="1558227">
                  <a:moveTo>
                    <a:pt x="0" y="0"/>
                  </a:moveTo>
                  <a:lnTo>
                    <a:pt x="1558227" y="0"/>
                  </a:lnTo>
                  <a:lnTo>
                    <a:pt x="1558227" y="1558227"/>
                  </a:lnTo>
                  <a:lnTo>
                    <a:pt x="0" y="1558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346725" y="160895"/>
              <a:ext cx="919459" cy="1236437"/>
            </a:xfrm>
            <a:custGeom>
              <a:avLst/>
              <a:gdLst/>
              <a:ahLst/>
              <a:cxnLst/>
              <a:rect r="r" b="b" t="t" l="l"/>
              <a:pathLst>
                <a:path h="1236437" w="919459">
                  <a:moveTo>
                    <a:pt x="0" y="0"/>
                  </a:moveTo>
                  <a:lnTo>
                    <a:pt x="919459" y="0"/>
                  </a:lnTo>
                  <a:lnTo>
                    <a:pt x="919459" y="1236437"/>
                  </a:lnTo>
                  <a:lnTo>
                    <a:pt x="0" y="1236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7720306" y="6524708"/>
            <a:ext cx="1168670" cy="1168670"/>
            <a:chOff x="0" y="0"/>
            <a:chExt cx="1558227" cy="155822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558227" cy="1558227"/>
            </a:xfrm>
            <a:custGeom>
              <a:avLst/>
              <a:gdLst/>
              <a:ahLst/>
              <a:cxnLst/>
              <a:rect r="r" b="b" t="t" l="l"/>
              <a:pathLst>
                <a:path h="1558227" w="1558227">
                  <a:moveTo>
                    <a:pt x="0" y="0"/>
                  </a:moveTo>
                  <a:lnTo>
                    <a:pt x="1558227" y="0"/>
                  </a:lnTo>
                  <a:lnTo>
                    <a:pt x="1558227" y="1558227"/>
                  </a:lnTo>
                  <a:lnTo>
                    <a:pt x="0" y="1558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230487" y="340184"/>
              <a:ext cx="1097253" cy="994386"/>
            </a:xfrm>
            <a:custGeom>
              <a:avLst/>
              <a:gdLst/>
              <a:ahLst/>
              <a:cxnLst/>
              <a:rect r="r" b="b" t="t" l="l"/>
              <a:pathLst>
                <a:path h="994386" w="1097253">
                  <a:moveTo>
                    <a:pt x="0" y="0"/>
                  </a:moveTo>
                  <a:lnTo>
                    <a:pt x="1097253" y="0"/>
                  </a:lnTo>
                  <a:lnTo>
                    <a:pt x="1097253" y="994385"/>
                  </a:lnTo>
                  <a:lnTo>
                    <a:pt x="0" y="9943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6261474" y="5065609"/>
            <a:ext cx="1081557" cy="1081557"/>
            <a:chOff x="0" y="0"/>
            <a:chExt cx="1442076" cy="144207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442076" cy="1442076"/>
            </a:xfrm>
            <a:custGeom>
              <a:avLst/>
              <a:gdLst/>
              <a:ahLst/>
              <a:cxnLst/>
              <a:rect r="r" b="b" t="t" l="l"/>
              <a:pathLst>
                <a:path h="1442076" w="1442076">
                  <a:moveTo>
                    <a:pt x="0" y="0"/>
                  </a:moveTo>
                  <a:lnTo>
                    <a:pt x="1442076" y="0"/>
                  </a:lnTo>
                  <a:lnTo>
                    <a:pt x="1442076" y="1442076"/>
                  </a:lnTo>
                  <a:lnTo>
                    <a:pt x="0" y="1442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45453" y="197812"/>
              <a:ext cx="1329268" cy="1066738"/>
            </a:xfrm>
            <a:custGeom>
              <a:avLst/>
              <a:gdLst/>
              <a:ahLst/>
              <a:cxnLst/>
              <a:rect r="r" b="b" t="t" l="l"/>
              <a:pathLst>
                <a:path h="1066738" w="1329268">
                  <a:moveTo>
                    <a:pt x="0" y="0"/>
                  </a:moveTo>
                  <a:lnTo>
                    <a:pt x="1329268" y="0"/>
                  </a:lnTo>
                  <a:lnTo>
                    <a:pt x="1329268" y="1066738"/>
                  </a:lnTo>
                  <a:lnTo>
                    <a:pt x="0" y="10667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7658388" y="5065609"/>
            <a:ext cx="1163531" cy="1150441"/>
            <a:chOff x="0" y="0"/>
            <a:chExt cx="1551374" cy="1533921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551374" cy="1533921"/>
            </a:xfrm>
            <a:custGeom>
              <a:avLst/>
              <a:gdLst/>
              <a:ahLst/>
              <a:cxnLst/>
              <a:rect r="r" b="b" t="t" l="l"/>
              <a:pathLst>
                <a:path h="1533921" w="1551374">
                  <a:moveTo>
                    <a:pt x="0" y="0"/>
                  </a:moveTo>
                  <a:lnTo>
                    <a:pt x="1551374" y="0"/>
                  </a:lnTo>
                  <a:lnTo>
                    <a:pt x="1551374" y="1533921"/>
                  </a:lnTo>
                  <a:lnTo>
                    <a:pt x="0" y="15339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276970" y="180624"/>
              <a:ext cx="997433" cy="1161495"/>
            </a:xfrm>
            <a:custGeom>
              <a:avLst/>
              <a:gdLst/>
              <a:ahLst/>
              <a:cxnLst/>
              <a:rect r="r" b="b" t="t" l="l"/>
              <a:pathLst>
                <a:path h="1161495" w="997433">
                  <a:moveTo>
                    <a:pt x="0" y="0"/>
                  </a:moveTo>
                  <a:lnTo>
                    <a:pt x="997434" y="0"/>
                  </a:lnTo>
                  <a:lnTo>
                    <a:pt x="997434" y="1161494"/>
                  </a:lnTo>
                  <a:lnTo>
                    <a:pt x="0" y="1161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9183880" y="6524708"/>
            <a:ext cx="1129453" cy="1129453"/>
            <a:chOff x="0" y="0"/>
            <a:chExt cx="1505937" cy="150593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505937" cy="1505937"/>
            </a:xfrm>
            <a:custGeom>
              <a:avLst/>
              <a:gdLst/>
              <a:ahLst/>
              <a:cxnLst/>
              <a:rect r="r" b="b" t="t" l="l"/>
              <a:pathLst>
                <a:path h="1505937" w="1505937">
                  <a:moveTo>
                    <a:pt x="0" y="0"/>
                  </a:moveTo>
                  <a:lnTo>
                    <a:pt x="1505937" y="0"/>
                  </a:lnTo>
                  <a:lnTo>
                    <a:pt x="1505937" y="1505937"/>
                  </a:lnTo>
                  <a:lnTo>
                    <a:pt x="0" y="15059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193764" y="232180"/>
              <a:ext cx="1124197" cy="975803"/>
            </a:xfrm>
            <a:custGeom>
              <a:avLst/>
              <a:gdLst/>
              <a:ahLst/>
              <a:cxnLst/>
              <a:rect r="r" b="b" t="t" l="l"/>
              <a:pathLst>
                <a:path h="975803" w="1124197">
                  <a:moveTo>
                    <a:pt x="0" y="0"/>
                  </a:moveTo>
                  <a:lnTo>
                    <a:pt x="1124197" y="0"/>
                  </a:lnTo>
                  <a:lnTo>
                    <a:pt x="1124197" y="975803"/>
                  </a:lnTo>
                  <a:lnTo>
                    <a:pt x="0" y="9758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/>
              <a:stretch>
                <a:fillRect l="0" t="0" r="0" b="0"/>
              </a:stretch>
            </a:blip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9183880" y="5065609"/>
            <a:ext cx="1121697" cy="1121697"/>
            <a:chOff x="0" y="0"/>
            <a:chExt cx="1495596" cy="149559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495596" cy="1495596"/>
            </a:xfrm>
            <a:custGeom>
              <a:avLst/>
              <a:gdLst/>
              <a:ahLst/>
              <a:cxnLst/>
              <a:rect r="r" b="b" t="t" l="l"/>
              <a:pathLst>
                <a:path h="1495596" w="1495596">
                  <a:moveTo>
                    <a:pt x="0" y="0"/>
                  </a:moveTo>
                  <a:lnTo>
                    <a:pt x="1495596" y="0"/>
                  </a:lnTo>
                  <a:lnTo>
                    <a:pt x="1495596" y="1495596"/>
                  </a:lnTo>
                  <a:lnTo>
                    <a:pt x="0" y="149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7">
                <a:extLst>
                  <a:ext uri="{96DAC541-7B7A-43D3-8B79-37D633B846F1}">
                    <asvg:svgBlip xmlns:asvg="http://schemas.microsoft.com/office/drawing/2016/SVG/main" r:embed="rId3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37310" y="218541"/>
              <a:ext cx="1071005" cy="1026826"/>
            </a:xfrm>
            <a:custGeom>
              <a:avLst/>
              <a:gdLst/>
              <a:ahLst/>
              <a:cxnLst/>
              <a:rect r="r" b="b" t="t" l="l"/>
              <a:pathLst>
                <a:path h="1026826" w="1071005">
                  <a:moveTo>
                    <a:pt x="0" y="0"/>
                  </a:moveTo>
                  <a:lnTo>
                    <a:pt x="1071005" y="0"/>
                  </a:lnTo>
                  <a:lnTo>
                    <a:pt x="1071005" y="1026826"/>
                  </a:lnTo>
                  <a:lnTo>
                    <a:pt x="0" y="1026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9">
                <a:extLst>
                  <a:ext uri="{96DAC541-7B7A-43D3-8B79-37D633B846F1}">
                    <asvg:svgBlip xmlns:asvg="http://schemas.microsoft.com/office/drawing/2016/SVG/main" r:embed="rId4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10499436" y="6556566"/>
            <a:ext cx="1112435" cy="1112435"/>
            <a:chOff x="0" y="0"/>
            <a:chExt cx="1483247" cy="148324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483247" cy="1483247"/>
            </a:xfrm>
            <a:custGeom>
              <a:avLst/>
              <a:gdLst/>
              <a:ahLst/>
              <a:cxnLst/>
              <a:rect r="r" b="b" t="t" l="l"/>
              <a:pathLst>
                <a:path h="1483247" w="1483247">
                  <a:moveTo>
                    <a:pt x="0" y="0"/>
                  </a:moveTo>
                  <a:lnTo>
                    <a:pt x="1483247" y="0"/>
                  </a:lnTo>
                  <a:lnTo>
                    <a:pt x="1483247" y="1483247"/>
                  </a:lnTo>
                  <a:lnTo>
                    <a:pt x="0" y="14832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1">
                <a:extLst>
                  <a:ext uri="{96DAC541-7B7A-43D3-8B79-37D633B846F1}">
                    <asvg:svgBlip xmlns:asvg="http://schemas.microsoft.com/office/drawing/2016/SVG/main" r:embed="rId4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168936" y="115672"/>
              <a:ext cx="1146104" cy="1180081"/>
            </a:xfrm>
            <a:custGeom>
              <a:avLst/>
              <a:gdLst/>
              <a:ahLst/>
              <a:cxnLst/>
              <a:rect r="r" b="b" t="t" l="l"/>
              <a:pathLst>
                <a:path h="1180081" w="1146104">
                  <a:moveTo>
                    <a:pt x="0" y="0"/>
                  </a:moveTo>
                  <a:lnTo>
                    <a:pt x="1146104" y="0"/>
                  </a:lnTo>
                  <a:lnTo>
                    <a:pt x="1146104" y="1180082"/>
                  </a:lnTo>
                  <a:lnTo>
                    <a:pt x="0" y="11800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3"/>
              <a:stretch>
                <a:fillRect l="-15687" t="0" r="-15687" b="0"/>
              </a:stretch>
            </a:blip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10514875" y="5065609"/>
            <a:ext cx="1081557" cy="1081557"/>
            <a:chOff x="0" y="0"/>
            <a:chExt cx="1442076" cy="1442076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442076" cy="1442076"/>
            </a:xfrm>
            <a:custGeom>
              <a:avLst/>
              <a:gdLst/>
              <a:ahLst/>
              <a:cxnLst/>
              <a:rect r="r" b="b" t="t" l="l"/>
              <a:pathLst>
                <a:path h="1442076" w="1442076">
                  <a:moveTo>
                    <a:pt x="0" y="0"/>
                  </a:moveTo>
                  <a:lnTo>
                    <a:pt x="1442076" y="0"/>
                  </a:lnTo>
                  <a:lnTo>
                    <a:pt x="1442076" y="1442076"/>
                  </a:lnTo>
                  <a:lnTo>
                    <a:pt x="0" y="1442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114901" y="114993"/>
              <a:ext cx="629006" cy="1226786"/>
            </a:xfrm>
            <a:custGeom>
              <a:avLst/>
              <a:gdLst/>
              <a:ahLst/>
              <a:cxnLst/>
              <a:rect r="r" b="b" t="t" l="l"/>
              <a:pathLst>
                <a:path h="1226786" w="629006">
                  <a:moveTo>
                    <a:pt x="0" y="0"/>
                  </a:moveTo>
                  <a:lnTo>
                    <a:pt x="629007" y="0"/>
                  </a:lnTo>
                  <a:lnTo>
                    <a:pt x="629007" y="1226785"/>
                  </a:lnTo>
                  <a:lnTo>
                    <a:pt x="0" y="12267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631030" y="133470"/>
              <a:ext cx="517480" cy="1226786"/>
            </a:xfrm>
            <a:custGeom>
              <a:avLst/>
              <a:gdLst/>
              <a:ahLst/>
              <a:cxnLst/>
              <a:rect r="r" b="b" t="t" l="l"/>
              <a:pathLst>
                <a:path h="1226786" w="517480">
                  <a:moveTo>
                    <a:pt x="0" y="0"/>
                  </a:moveTo>
                  <a:lnTo>
                    <a:pt x="517481" y="0"/>
                  </a:lnTo>
                  <a:lnTo>
                    <a:pt x="517481" y="1226785"/>
                  </a:lnTo>
                  <a:lnTo>
                    <a:pt x="0" y="12267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1043906" y="903714"/>
              <a:ext cx="352262" cy="463502"/>
            </a:xfrm>
            <a:custGeom>
              <a:avLst/>
              <a:gdLst/>
              <a:ahLst/>
              <a:cxnLst/>
              <a:rect r="r" b="b" t="t" l="l"/>
              <a:pathLst>
                <a:path h="463502" w="352262">
                  <a:moveTo>
                    <a:pt x="0" y="0"/>
                  </a:moveTo>
                  <a:lnTo>
                    <a:pt x="352262" y="0"/>
                  </a:lnTo>
                  <a:lnTo>
                    <a:pt x="352262" y="463503"/>
                  </a:lnTo>
                  <a:lnTo>
                    <a:pt x="0" y="463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39" id="39"/>
          <p:cNvSpPr txBox="true"/>
          <p:nvPr/>
        </p:nvSpPr>
        <p:spPr>
          <a:xfrm rot="0">
            <a:off x="1580751" y="1602968"/>
            <a:ext cx="15012924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Amarelinho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deslizou o dedinho pelas telas do tablet, olhando os aplicativos e jogos, até soltar um suspiro: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580751" y="2954279"/>
            <a:ext cx="14085164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— Ah, já brinquei com esses um montão de vezes! Quero descobrir algo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novo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super divertido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400000">
            <a:off x="4110713" y="-58512"/>
            <a:ext cx="9758616" cy="13209633"/>
          </a:xfrm>
          <a:custGeom>
            <a:avLst/>
            <a:gdLst/>
            <a:ahLst/>
            <a:cxnLst/>
            <a:rect r="r" b="b" t="t" l="l"/>
            <a:pathLst>
              <a:path h="13209633" w="9758616">
                <a:moveTo>
                  <a:pt x="0" y="0"/>
                </a:moveTo>
                <a:lnTo>
                  <a:pt x="9758616" y="0"/>
                </a:lnTo>
                <a:lnTo>
                  <a:pt x="9758616" y="13209633"/>
                </a:lnTo>
                <a:lnTo>
                  <a:pt x="0" y="132096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004313" y="3555287"/>
            <a:ext cx="1121697" cy="1121697"/>
          </a:xfrm>
          <a:custGeom>
            <a:avLst/>
            <a:gdLst/>
            <a:ahLst/>
            <a:cxnLst/>
            <a:rect r="r" b="b" t="t" l="l"/>
            <a:pathLst>
              <a:path h="1121697" w="1121697">
                <a:moveTo>
                  <a:pt x="0" y="0"/>
                </a:moveTo>
                <a:lnTo>
                  <a:pt x="1121697" y="0"/>
                </a:lnTo>
                <a:lnTo>
                  <a:pt x="1121697" y="1121697"/>
                </a:lnTo>
                <a:lnTo>
                  <a:pt x="0" y="112169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3411358" y="2453542"/>
            <a:ext cx="688781" cy="688781"/>
          </a:xfrm>
          <a:custGeom>
            <a:avLst/>
            <a:gdLst/>
            <a:ahLst/>
            <a:cxnLst/>
            <a:rect r="r" b="b" t="t" l="l"/>
            <a:pathLst>
              <a:path h="688781" w="688781">
                <a:moveTo>
                  <a:pt x="0" y="0"/>
                </a:moveTo>
                <a:lnTo>
                  <a:pt x="688781" y="0"/>
                </a:lnTo>
                <a:lnTo>
                  <a:pt x="688781" y="688781"/>
                </a:lnTo>
                <a:lnTo>
                  <a:pt x="0" y="68878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308281" y="2453542"/>
            <a:ext cx="4765883" cy="673181"/>
          </a:xfrm>
          <a:custGeom>
            <a:avLst/>
            <a:gdLst/>
            <a:ahLst/>
            <a:cxnLst/>
            <a:rect r="r" b="b" t="t" l="l"/>
            <a:pathLst>
              <a:path h="673181" w="4765883">
                <a:moveTo>
                  <a:pt x="0" y="0"/>
                </a:moveTo>
                <a:lnTo>
                  <a:pt x="4765883" y="0"/>
                </a:lnTo>
                <a:lnTo>
                  <a:pt x="4765883" y="673181"/>
                </a:lnTo>
                <a:lnTo>
                  <a:pt x="0" y="67318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954933" y="2646251"/>
            <a:ext cx="1041587" cy="303362"/>
          </a:xfrm>
          <a:custGeom>
            <a:avLst/>
            <a:gdLst/>
            <a:ahLst/>
            <a:cxnLst/>
            <a:rect r="r" b="b" t="t" l="l"/>
            <a:pathLst>
              <a:path h="303362" w="1041587">
                <a:moveTo>
                  <a:pt x="0" y="0"/>
                </a:moveTo>
                <a:lnTo>
                  <a:pt x="1041587" y="0"/>
                </a:lnTo>
                <a:lnTo>
                  <a:pt x="1041587" y="303362"/>
                </a:lnTo>
                <a:lnTo>
                  <a:pt x="0" y="30336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5452193" y="4490006"/>
            <a:ext cx="7502740" cy="679639"/>
            <a:chOff x="0" y="0"/>
            <a:chExt cx="1976030" cy="179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76030" cy="179000"/>
            </a:xfrm>
            <a:custGeom>
              <a:avLst/>
              <a:gdLst/>
              <a:ahLst/>
              <a:cxnLst/>
              <a:rect r="r" b="b" t="t" l="l"/>
              <a:pathLst>
                <a:path h="179000" w="1976030">
                  <a:moveTo>
                    <a:pt x="52626" y="0"/>
                  </a:moveTo>
                  <a:lnTo>
                    <a:pt x="1923404" y="0"/>
                  </a:lnTo>
                  <a:cubicBezTo>
                    <a:pt x="1952469" y="0"/>
                    <a:pt x="1976030" y="23561"/>
                    <a:pt x="1976030" y="52626"/>
                  </a:cubicBezTo>
                  <a:lnTo>
                    <a:pt x="1976030" y="126374"/>
                  </a:lnTo>
                  <a:cubicBezTo>
                    <a:pt x="1976030" y="140331"/>
                    <a:pt x="1970486" y="153717"/>
                    <a:pt x="1960617" y="163586"/>
                  </a:cubicBezTo>
                  <a:cubicBezTo>
                    <a:pt x="1950747" y="173455"/>
                    <a:pt x="1937362" y="179000"/>
                    <a:pt x="1923404" y="179000"/>
                  </a:cubicBezTo>
                  <a:lnTo>
                    <a:pt x="52626" y="179000"/>
                  </a:lnTo>
                  <a:cubicBezTo>
                    <a:pt x="23561" y="179000"/>
                    <a:pt x="0" y="155438"/>
                    <a:pt x="0" y="126374"/>
                  </a:cubicBezTo>
                  <a:lnTo>
                    <a:pt x="0" y="52626"/>
                  </a:lnTo>
                  <a:cubicBezTo>
                    <a:pt x="0" y="38669"/>
                    <a:pt x="5544" y="25283"/>
                    <a:pt x="15414" y="15414"/>
                  </a:cubicBezTo>
                  <a:cubicBezTo>
                    <a:pt x="25283" y="5544"/>
                    <a:pt x="38669" y="0"/>
                    <a:pt x="52626" y="0"/>
                  </a:cubicBezTo>
                  <a:close/>
                </a:path>
              </a:pathLst>
            </a:custGeom>
            <a:solidFill>
              <a:srgbClr val="10D00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1976030" cy="2361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b="true" sz="2599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Instalar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4868044" y="5955818"/>
            <a:ext cx="713532" cy="679639"/>
          </a:xfrm>
          <a:custGeom>
            <a:avLst/>
            <a:gdLst/>
            <a:ahLst/>
            <a:cxnLst/>
            <a:rect r="r" b="b" t="t" l="l"/>
            <a:pathLst>
              <a:path h="679639" w="713532">
                <a:moveTo>
                  <a:pt x="0" y="0"/>
                </a:moveTo>
                <a:lnTo>
                  <a:pt x="713532" y="0"/>
                </a:lnTo>
                <a:lnTo>
                  <a:pt x="713532" y="679639"/>
                </a:lnTo>
                <a:lnTo>
                  <a:pt x="0" y="67963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AutoShape 14" id="14"/>
          <p:cNvSpPr/>
          <p:nvPr/>
        </p:nvSpPr>
        <p:spPr>
          <a:xfrm>
            <a:off x="6573476" y="5547898"/>
            <a:ext cx="0" cy="1728952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>
            <a:off x="10253987" y="5547898"/>
            <a:ext cx="0" cy="1728952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6" id="16"/>
          <p:cNvGrpSpPr/>
          <p:nvPr/>
        </p:nvGrpSpPr>
        <p:grpSpPr>
          <a:xfrm rot="0">
            <a:off x="11244587" y="5769169"/>
            <a:ext cx="1155936" cy="1052936"/>
            <a:chOff x="0" y="0"/>
            <a:chExt cx="304444" cy="27731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04444" cy="277316"/>
            </a:xfrm>
            <a:custGeom>
              <a:avLst/>
              <a:gdLst/>
              <a:ahLst/>
              <a:cxnLst/>
              <a:rect r="r" b="b" t="t" l="l"/>
              <a:pathLst>
                <a:path h="277316" w="304444">
                  <a:moveTo>
                    <a:pt x="0" y="0"/>
                  </a:moveTo>
                  <a:lnTo>
                    <a:pt x="304444" y="0"/>
                  </a:lnTo>
                  <a:lnTo>
                    <a:pt x="304444" y="277316"/>
                  </a:lnTo>
                  <a:lnTo>
                    <a:pt x="0" y="277316"/>
                  </a:lnTo>
                  <a:close/>
                </a:path>
              </a:pathLst>
            </a:custGeom>
            <a:solidFill>
              <a:srgbClr val="F8DB52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66675"/>
              <a:ext cx="304444" cy="3439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903"/>
                </a:lnSpc>
              </a:pPr>
              <a:r>
                <a:rPr lang="en-US" sz="3502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13</a:t>
              </a: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4100139" y="3742266"/>
            <a:ext cx="885465" cy="885465"/>
          </a:xfrm>
          <a:custGeom>
            <a:avLst/>
            <a:gdLst/>
            <a:ahLst/>
            <a:cxnLst/>
            <a:rect r="r" b="b" t="t" l="l"/>
            <a:pathLst>
              <a:path h="885465" w="885465">
                <a:moveTo>
                  <a:pt x="0" y="0"/>
                </a:moveTo>
                <a:lnTo>
                  <a:pt x="885464" y="0"/>
                </a:lnTo>
                <a:lnTo>
                  <a:pt x="885464" y="885465"/>
                </a:lnTo>
                <a:lnTo>
                  <a:pt x="0" y="88546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100139" y="7479591"/>
            <a:ext cx="2039585" cy="613273"/>
            <a:chOff x="0" y="0"/>
            <a:chExt cx="537175" cy="16152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37175" cy="161520"/>
            </a:xfrm>
            <a:custGeom>
              <a:avLst/>
              <a:gdLst/>
              <a:ahLst/>
              <a:cxnLst/>
              <a:rect r="r" b="b" t="t" l="l"/>
              <a:pathLst>
                <a:path h="161520" w="537175">
                  <a:moveTo>
                    <a:pt x="80760" y="0"/>
                  </a:moveTo>
                  <a:lnTo>
                    <a:pt x="456414" y="0"/>
                  </a:lnTo>
                  <a:cubicBezTo>
                    <a:pt x="501017" y="0"/>
                    <a:pt x="537175" y="36158"/>
                    <a:pt x="537175" y="80760"/>
                  </a:cubicBezTo>
                  <a:lnTo>
                    <a:pt x="537175" y="80760"/>
                  </a:lnTo>
                  <a:cubicBezTo>
                    <a:pt x="537175" y="125363"/>
                    <a:pt x="501017" y="161520"/>
                    <a:pt x="456414" y="161520"/>
                  </a:cubicBezTo>
                  <a:lnTo>
                    <a:pt x="80760" y="161520"/>
                  </a:lnTo>
                  <a:cubicBezTo>
                    <a:pt x="36158" y="161520"/>
                    <a:pt x="0" y="125363"/>
                    <a:pt x="0" y="80760"/>
                  </a:cubicBezTo>
                  <a:lnTo>
                    <a:pt x="0" y="80760"/>
                  </a:lnTo>
                  <a:cubicBezTo>
                    <a:pt x="0" y="36158"/>
                    <a:pt x="36158" y="0"/>
                    <a:pt x="80760" y="0"/>
                  </a:cubicBezTo>
                  <a:close/>
                </a:path>
              </a:pathLst>
            </a:custGeom>
            <a:solidFill>
              <a:srgbClr val="D0DF00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537175" cy="2186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Violência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6431113" y="7479591"/>
            <a:ext cx="3409823" cy="613273"/>
            <a:chOff x="0" y="0"/>
            <a:chExt cx="898060" cy="16152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98060" cy="161520"/>
            </a:xfrm>
            <a:custGeom>
              <a:avLst/>
              <a:gdLst/>
              <a:ahLst/>
              <a:cxnLst/>
              <a:rect r="r" b="b" t="t" l="l"/>
              <a:pathLst>
                <a:path h="161520" w="898060">
                  <a:moveTo>
                    <a:pt x="80760" y="0"/>
                  </a:moveTo>
                  <a:lnTo>
                    <a:pt x="817300" y="0"/>
                  </a:lnTo>
                  <a:cubicBezTo>
                    <a:pt x="861903" y="0"/>
                    <a:pt x="898060" y="36158"/>
                    <a:pt x="898060" y="80760"/>
                  </a:cubicBezTo>
                  <a:lnTo>
                    <a:pt x="898060" y="80760"/>
                  </a:lnTo>
                  <a:cubicBezTo>
                    <a:pt x="898060" y="125363"/>
                    <a:pt x="861903" y="161520"/>
                    <a:pt x="817300" y="161520"/>
                  </a:cubicBezTo>
                  <a:lnTo>
                    <a:pt x="80760" y="161520"/>
                  </a:lnTo>
                  <a:cubicBezTo>
                    <a:pt x="36158" y="161520"/>
                    <a:pt x="0" y="125363"/>
                    <a:pt x="0" y="80760"/>
                  </a:cubicBezTo>
                  <a:lnTo>
                    <a:pt x="0" y="80760"/>
                  </a:lnTo>
                  <a:cubicBezTo>
                    <a:pt x="0" y="36158"/>
                    <a:pt x="36158" y="0"/>
                    <a:pt x="80760" y="0"/>
                  </a:cubicBezTo>
                  <a:close/>
                </a:path>
              </a:pathLst>
            </a:custGeom>
            <a:solidFill>
              <a:srgbClr val="D0DF00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57150"/>
              <a:ext cx="898060" cy="2186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Chamada de Vídeo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136211" y="7479591"/>
            <a:ext cx="3720243" cy="613273"/>
            <a:chOff x="0" y="0"/>
            <a:chExt cx="979817" cy="16152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979817" cy="161520"/>
            </a:xfrm>
            <a:custGeom>
              <a:avLst/>
              <a:gdLst/>
              <a:ahLst/>
              <a:cxnLst/>
              <a:rect r="r" b="b" t="t" l="l"/>
              <a:pathLst>
                <a:path h="161520" w="979817">
                  <a:moveTo>
                    <a:pt x="80760" y="0"/>
                  </a:moveTo>
                  <a:lnTo>
                    <a:pt x="899057" y="0"/>
                  </a:lnTo>
                  <a:cubicBezTo>
                    <a:pt x="943659" y="0"/>
                    <a:pt x="979817" y="36158"/>
                    <a:pt x="979817" y="80760"/>
                  </a:cubicBezTo>
                  <a:lnTo>
                    <a:pt x="979817" y="80760"/>
                  </a:lnTo>
                  <a:cubicBezTo>
                    <a:pt x="979817" y="125363"/>
                    <a:pt x="943659" y="161520"/>
                    <a:pt x="899057" y="161520"/>
                  </a:cubicBezTo>
                  <a:lnTo>
                    <a:pt x="80760" y="161520"/>
                  </a:lnTo>
                  <a:cubicBezTo>
                    <a:pt x="36158" y="161520"/>
                    <a:pt x="0" y="125363"/>
                    <a:pt x="0" y="80760"/>
                  </a:cubicBezTo>
                  <a:lnTo>
                    <a:pt x="0" y="80760"/>
                  </a:lnTo>
                  <a:cubicBezTo>
                    <a:pt x="0" y="36158"/>
                    <a:pt x="36158" y="0"/>
                    <a:pt x="80760" y="0"/>
                  </a:cubicBezTo>
                  <a:close/>
                </a:path>
              </a:pathLst>
            </a:custGeom>
            <a:solidFill>
              <a:srgbClr val="D0DF00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979817" cy="2186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r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Compras no Jogo  </a:t>
              </a:r>
            </a:p>
          </p:txBody>
        </p:sp>
      </p:grpSp>
      <p:sp>
        <p:nvSpPr>
          <p:cNvPr name="Freeform 29" id="29"/>
          <p:cNvSpPr/>
          <p:nvPr/>
        </p:nvSpPr>
        <p:spPr>
          <a:xfrm flipH="false" flipV="false" rot="0">
            <a:off x="10419824" y="7552701"/>
            <a:ext cx="451290" cy="467053"/>
          </a:xfrm>
          <a:custGeom>
            <a:avLst/>
            <a:gdLst/>
            <a:ahLst/>
            <a:cxnLst/>
            <a:rect r="r" b="b" t="t" l="l"/>
            <a:pathLst>
              <a:path h="467053" w="451290">
                <a:moveTo>
                  <a:pt x="0" y="0"/>
                </a:moveTo>
                <a:lnTo>
                  <a:pt x="451290" y="0"/>
                </a:lnTo>
                <a:lnTo>
                  <a:pt x="451290" y="467053"/>
                </a:lnTo>
                <a:lnTo>
                  <a:pt x="0" y="4670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4100139" y="8813361"/>
            <a:ext cx="444939" cy="444939"/>
          </a:xfrm>
          <a:custGeom>
            <a:avLst/>
            <a:gdLst/>
            <a:ahLst/>
            <a:cxnLst/>
            <a:rect r="r" b="b" t="t" l="l"/>
            <a:pathLst>
              <a:path h="444939" w="444939">
                <a:moveTo>
                  <a:pt x="0" y="0"/>
                </a:moveTo>
                <a:lnTo>
                  <a:pt x="444939" y="0"/>
                </a:lnTo>
                <a:lnTo>
                  <a:pt x="444939" y="444939"/>
                </a:lnTo>
                <a:lnTo>
                  <a:pt x="0" y="44493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7201120" y="8923053"/>
            <a:ext cx="430568" cy="412269"/>
          </a:xfrm>
          <a:custGeom>
            <a:avLst/>
            <a:gdLst/>
            <a:ahLst/>
            <a:cxnLst/>
            <a:rect r="r" b="b" t="t" l="l"/>
            <a:pathLst>
              <a:path h="412269" w="430568">
                <a:moveTo>
                  <a:pt x="0" y="0"/>
                </a:moveTo>
                <a:lnTo>
                  <a:pt x="430568" y="0"/>
                </a:lnTo>
                <a:lnTo>
                  <a:pt x="430568" y="412269"/>
                </a:lnTo>
                <a:lnTo>
                  <a:pt x="0" y="412269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5333067" y="3637491"/>
            <a:ext cx="7621866" cy="852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05"/>
              </a:lnSpc>
            </a:pPr>
            <a:r>
              <a:rPr lang="en-US" b="true" sz="4932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Exploradores das Estrelas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100139" y="5506819"/>
            <a:ext cx="1124671" cy="1415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79"/>
              </a:lnSpc>
            </a:pPr>
            <a:r>
              <a:rPr lang="en-US" b="true" sz="8271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4313" y="6765520"/>
            <a:ext cx="1760230" cy="285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3"/>
              </a:lnSpc>
            </a:pPr>
            <a:r>
              <a:rPr lang="en-US" sz="1702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1.234 Avaliações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564076" y="5635255"/>
            <a:ext cx="1980426" cy="1415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79"/>
              </a:lnSpc>
            </a:pPr>
            <a:r>
              <a:rPr lang="en-US" b="true" sz="8271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1mil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926026" y="6793530"/>
            <a:ext cx="1265293" cy="285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3"/>
              </a:lnSpc>
            </a:pPr>
            <a:r>
              <a:rPr lang="en-US" sz="1702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Downloads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1194703" y="6793530"/>
            <a:ext cx="1498204" cy="285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3"/>
              </a:lnSpc>
            </a:pPr>
            <a:r>
              <a:rPr lang="en-US" sz="1702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Idade Mínima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004313" y="8081319"/>
            <a:ext cx="2870478" cy="709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33"/>
              </a:lnSpc>
            </a:pPr>
            <a:r>
              <a:rPr lang="en-US" b="true" sz="4095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Avaliações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545078" y="8839576"/>
            <a:ext cx="2656042" cy="418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24"/>
              </a:lnSpc>
            </a:pPr>
            <a:r>
              <a:rPr lang="en-US" b="true" sz="2374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JoãoJoaninho123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100139" y="9344025"/>
            <a:ext cx="9583259" cy="1254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4"/>
              </a:lnSpc>
            </a:pPr>
            <a:r>
              <a:rPr lang="en-US" sz="2374">
                <a:solidFill>
                  <a:srgbClr val="38353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 jogo diz que é grátis, mas na verdade tem que comprar um monte de coisas. Não gostei!</a:t>
            </a:r>
          </a:p>
          <a:p>
            <a:pPr algn="l">
              <a:lnSpc>
                <a:spcPts val="3324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531527" y="6783891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0" y="0"/>
                </a:lnTo>
                <a:lnTo>
                  <a:pt x="3814650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063604" y="5892260"/>
            <a:ext cx="3375248" cy="4394740"/>
          </a:xfrm>
          <a:custGeom>
            <a:avLst/>
            <a:gdLst/>
            <a:ahLst/>
            <a:cxnLst/>
            <a:rect r="r" b="b" t="t" l="l"/>
            <a:pathLst>
              <a:path h="4394740" w="3375248">
                <a:moveTo>
                  <a:pt x="3375248" y="0"/>
                </a:moveTo>
                <a:lnTo>
                  <a:pt x="0" y="0"/>
                </a:lnTo>
                <a:lnTo>
                  <a:pt x="0" y="4394740"/>
                </a:lnTo>
                <a:lnTo>
                  <a:pt x="3375248" y="4394740"/>
                </a:lnTo>
                <a:lnTo>
                  <a:pt x="3375248" y="0"/>
                </a:lnTo>
                <a:close/>
              </a:path>
            </a:pathLst>
          </a:custGeom>
          <a:blipFill>
            <a:blip r:embed="rId9"/>
            <a:stretch>
              <a:fillRect l="-265775" t="-192457" r="-26297" b="-866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27877">
            <a:off x="370586" y="7604680"/>
            <a:ext cx="1386036" cy="1925050"/>
          </a:xfrm>
          <a:custGeom>
            <a:avLst/>
            <a:gdLst/>
            <a:ahLst/>
            <a:cxnLst/>
            <a:rect r="r" b="b" t="t" l="l"/>
            <a:pathLst>
              <a:path h="1925050" w="1386036">
                <a:moveTo>
                  <a:pt x="0" y="0"/>
                </a:moveTo>
                <a:lnTo>
                  <a:pt x="1386036" y="0"/>
                </a:lnTo>
                <a:lnTo>
                  <a:pt x="1386036" y="1925049"/>
                </a:lnTo>
                <a:lnTo>
                  <a:pt x="0" y="19250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438852" y="2177466"/>
            <a:ext cx="814048" cy="814048"/>
          </a:xfrm>
          <a:custGeom>
            <a:avLst/>
            <a:gdLst/>
            <a:ahLst/>
            <a:cxnLst/>
            <a:rect r="r" b="b" t="t" l="l"/>
            <a:pathLst>
              <a:path h="814048" w="814048">
                <a:moveTo>
                  <a:pt x="0" y="0"/>
                </a:moveTo>
                <a:lnTo>
                  <a:pt x="814047" y="0"/>
                </a:lnTo>
                <a:lnTo>
                  <a:pt x="814047" y="814047"/>
                </a:lnTo>
                <a:lnTo>
                  <a:pt x="0" y="81404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026397" y="1944985"/>
            <a:ext cx="9405307" cy="1046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21"/>
              </a:lnSpc>
            </a:pPr>
            <a:r>
              <a:rPr lang="en-US" b="true" sz="608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pode dar errado?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531527" y="6783891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0" y="0"/>
                </a:lnTo>
                <a:lnTo>
                  <a:pt x="3814650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063604" y="5892260"/>
            <a:ext cx="3375248" cy="4394740"/>
          </a:xfrm>
          <a:custGeom>
            <a:avLst/>
            <a:gdLst/>
            <a:ahLst/>
            <a:cxnLst/>
            <a:rect r="r" b="b" t="t" l="l"/>
            <a:pathLst>
              <a:path h="4394740" w="3375248">
                <a:moveTo>
                  <a:pt x="3375248" y="0"/>
                </a:moveTo>
                <a:lnTo>
                  <a:pt x="0" y="0"/>
                </a:lnTo>
                <a:lnTo>
                  <a:pt x="0" y="4394740"/>
                </a:lnTo>
                <a:lnTo>
                  <a:pt x="3375248" y="4394740"/>
                </a:lnTo>
                <a:lnTo>
                  <a:pt x="3375248" y="0"/>
                </a:lnTo>
                <a:close/>
              </a:path>
            </a:pathLst>
          </a:custGeom>
          <a:blipFill>
            <a:blip r:embed="rId9"/>
            <a:stretch>
              <a:fillRect l="-265775" t="-192457" r="-26297" b="-866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27877">
            <a:off x="370586" y="7604680"/>
            <a:ext cx="1386036" cy="1925050"/>
          </a:xfrm>
          <a:custGeom>
            <a:avLst/>
            <a:gdLst/>
            <a:ahLst/>
            <a:cxnLst/>
            <a:rect r="r" b="b" t="t" l="l"/>
            <a:pathLst>
              <a:path h="1925050" w="1386036">
                <a:moveTo>
                  <a:pt x="0" y="0"/>
                </a:moveTo>
                <a:lnTo>
                  <a:pt x="1386036" y="0"/>
                </a:lnTo>
                <a:lnTo>
                  <a:pt x="1386036" y="1925049"/>
                </a:lnTo>
                <a:lnTo>
                  <a:pt x="0" y="19250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287367" y="4313068"/>
            <a:ext cx="9405307" cy="1046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21"/>
              </a:lnSpc>
            </a:pPr>
            <a:r>
              <a:rPr lang="en-US" b="true" sz="608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Vamos Desenhar!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3364" y="6805477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73364" y="3872373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35615" y="3740305"/>
            <a:ext cx="12893668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Jogos e Aplicativos em Tablets/Celulares podem conter coisas </a:t>
            </a:r>
            <a:r>
              <a:rPr lang="en-US" sz="3241" b="true">
                <a:solidFill>
                  <a:srgbClr val="DB334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perigosas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como: gravar nossa imagem, compras escondidas, temas violentos e muitos outros. Por isso, é importante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sempre pensar antes de instalar algo novo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!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35615" y="6816284"/>
            <a:ext cx="12653335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Sempre</a:t>
            </a:r>
            <a:r>
              <a:rPr lang="en-US" sz="3241" b="true">
                <a:solidFill>
                  <a:srgbClr val="38353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pedimos ajuda e autorização para os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nossos pais</a:t>
            </a:r>
            <a:r>
              <a:rPr lang="en-US" sz="3241" b="true">
                <a:solidFill>
                  <a:srgbClr val="38353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quando vamos procurar um novo jogo/app. Eles podem nos ajudar a encontrar algo </a:t>
            </a:r>
            <a:r>
              <a:rPr lang="en-US" sz="3241" b="true">
                <a:solidFill>
                  <a:srgbClr val="00BF6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seguro e divertido</a:t>
            </a:r>
            <a:r>
              <a:rPr lang="en-US" sz="3241" b="true">
                <a:solidFill>
                  <a:srgbClr val="38353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!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DAGXfq83UpM</dc:identifier>
  <dcterms:modified xsi:type="dcterms:W3CDTF">2011-08-01T06:04:30Z</dcterms:modified>
  <cp:revision>1</cp:revision>
  <dc:title>Intervenção #16 - Posso Instalar Isso?</dc:title>
</cp:coreProperties>
</file>