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Glacial Indifference Bold" charset="1" panose="00000800000000000000"/>
      <p:regular r:id="rId13"/>
    </p:embeddedFont>
    <p:embeddedFont>
      <p:font typeface="Nourd Bold" charset="1" panose="00000800000000000000"/>
      <p:regular r:id="rId14"/>
    </p:embeddedFont>
    <p:embeddedFont>
      <p:font typeface="Glacial Indifference" charset="1" panose="00000000000000000000"/>
      <p:regular r:id="rId15"/>
    </p:embeddedFont>
    <p:embeddedFont>
      <p:font typeface="Open Sans" charset="1" panose="020B0606030504020204"/>
      <p:regular r:id="rId16"/>
    </p:embeddedFont>
    <p:embeddedFont>
      <p:font typeface="Open Sans Bold" charset="1" panose="020B0806030504020204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9.png" Type="http://schemas.openxmlformats.org/officeDocument/2006/relationships/image"/><Relationship Id="rId8" Target="../media/image10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png" Type="http://schemas.openxmlformats.org/officeDocument/2006/relationships/image"/><Relationship Id="rId11" Target="../media/image9.png" Type="http://schemas.openxmlformats.org/officeDocument/2006/relationships/image"/><Relationship Id="rId12" Target="../media/image10.svg" Type="http://schemas.openxmlformats.org/officeDocument/2006/relationships/image"/><Relationship Id="rId13" Target="../media/image17.png" Type="http://schemas.openxmlformats.org/officeDocument/2006/relationships/image"/><Relationship Id="rId14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3.png" Type="http://schemas.openxmlformats.org/officeDocument/2006/relationships/image"/><Relationship Id="rId8" Target="../media/image14.png" Type="http://schemas.openxmlformats.org/officeDocument/2006/relationships/image"/><Relationship Id="rId9" Target="../media/image15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0.png" Type="http://schemas.openxmlformats.org/officeDocument/2006/relationships/image"/><Relationship Id="rId8" Target="../media/image21.sv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30254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0" y="0"/>
                </a:lnTo>
                <a:lnTo>
                  <a:pt x="13779070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78574" y="3819856"/>
            <a:ext cx="4417916" cy="3462542"/>
          </a:xfrm>
          <a:custGeom>
            <a:avLst/>
            <a:gdLst/>
            <a:ahLst/>
            <a:cxnLst/>
            <a:rect r="r" b="b" t="t" l="l"/>
            <a:pathLst>
              <a:path h="3462542" w="4417916">
                <a:moveTo>
                  <a:pt x="0" y="0"/>
                </a:moveTo>
                <a:lnTo>
                  <a:pt x="4417917" y="0"/>
                </a:lnTo>
                <a:lnTo>
                  <a:pt x="4417917" y="3462542"/>
                </a:lnTo>
                <a:lnTo>
                  <a:pt x="0" y="346254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383598" y="3946572"/>
            <a:ext cx="13195335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b="true" sz="11671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Cadê a Atenção?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b="true" sz="4048" spc="1109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TEMA DA AULA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696491" y="5370152"/>
            <a:ext cx="11112834" cy="159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52"/>
              </a:lnSpc>
            </a:pPr>
            <a:r>
              <a:rPr lang="en-US" sz="9323">
                <a:solidFill>
                  <a:srgbClr val="975AB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Fugiu para a Telinha!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592904" y="2811776"/>
            <a:ext cx="7102191" cy="5992474"/>
          </a:xfrm>
          <a:custGeom>
            <a:avLst/>
            <a:gdLst/>
            <a:ahLst/>
            <a:cxnLst/>
            <a:rect r="r" b="b" t="t" l="l"/>
            <a:pathLst>
              <a:path h="5992474" w="7102191">
                <a:moveTo>
                  <a:pt x="0" y="0"/>
                </a:moveTo>
                <a:lnTo>
                  <a:pt x="7102192" y="0"/>
                </a:lnTo>
                <a:lnTo>
                  <a:pt x="7102192" y="5992474"/>
                </a:lnTo>
                <a:lnTo>
                  <a:pt x="0" y="599247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500754" y="1921494"/>
            <a:ext cx="11082501" cy="7413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Era uma tarde tranquila, e os irmãos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Luísa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 e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Pedro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 estavam em casa aproveitando o tempo livre. Luísa, de 10 anos, adorava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assistir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 vídeos de receitas de slime, enquanto Pedro, de 8 anos, estava no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celular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 jogando seu game favorito de aventura. Tudo parecia perfeito até que, de repente, a tela de ambos congelou.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"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Ué, o que aconteceu?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", perguntou Pedro, apertando as teclas freneticamente.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"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Acho que a internet caiu!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", respondeu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Luísa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, olhando para o ícone de conexão que desapareceu como mágica. Será possível?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 internet acabar assim, do nada?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2241295" y="2974002"/>
            <a:ext cx="5197916" cy="5122310"/>
          </a:xfrm>
          <a:custGeom>
            <a:avLst/>
            <a:gdLst/>
            <a:ahLst/>
            <a:cxnLst/>
            <a:rect r="r" b="b" t="t" l="l"/>
            <a:pathLst>
              <a:path h="5122310" w="5197916">
                <a:moveTo>
                  <a:pt x="0" y="0"/>
                </a:moveTo>
                <a:lnTo>
                  <a:pt x="5197916" y="0"/>
                </a:lnTo>
                <a:lnTo>
                  <a:pt x="5197916" y="5122309"/>
                </a:lnTo>
                <a:lnTo>
                  <a:pt x="0" y="512230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587387" y="3364788"/>
            <a:ext cx="2660543" cy="2841702"/>
          </a:xfrm>
          <a:custGeom>
            <a:avLst/>
            <a:gdLst/>
            <a:ahLst/>
            <a:cxnLst/>
            <a:rect r="r" b="b" t="t" l="l"/>
            <a:pathLst>
              <a:path h="2841702" w="2660543">
                <a:moveTo>
                  <a:pt x="0" y="0"/>
                </a:moveTo>
                <a:lnTo>
                  <a:pt x="2660544" y="0"/>
                </a:lnTo>
                <a:lnTo>
                  <a:pt x="2660544" y="2841702"/>
                </a:lnTo>
                <a:lnTo>
                  <a:pt x="0" y="284170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9923544" y="6141878"/>
            <a:ext cx="5988230" cy="7031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02"/>
              </a:lnSpc>
            </a:pPr>
            <a:r>
              <a:rPr lang="en-US" b="true" sz="4073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Concentração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7524318" y="4210815"/>
            <a:ext cx="2099782" cy="3447403"/>
          </a:xfrm>
          <a:custGeom>
            <a:avLst/>
            <a:gdLst/>
            <a:ahLst/>
            <a:cxnLst/>
            <a:rect r="r" b="b" t="t" l="l"/>
            <a:pathLst>
              <a:path h="3447403" w="2099782">
                <a:moveTo>
                  <a:pt x="0" y="0"/>
                </a:moveTo>
                <a:lnTo>
                  <a:pt x="2099782" y="0"/>
                </a:lnTo>
                <a:lnTo>
                  <a:pt x="2099782" y="3447403"/>
                </a:lnTo>
                <a:lnTo>
                  <a:pt x="0" y="34474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823918" y="7572493"/>
            <a:ext cx="5988230" cy="1424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02"/>
              </a:lnSpc>
            </a:pPr>
            <a:r>
              <a:rPr lang="en-US" sz="4073" b="true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Respeito pelos </a:t>
            </a:r>
          </a:p>
          <a:p>
            <a:pPr algn="ctr">
              <a:lnSpc>
                <a:spcPts val="5702"/>
              </a:lnSpc>
            </a:pPr>
            <a:r>
              <a:rPr lang="en-US" b="true" sz="4073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Outros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1142876" y="7068899"/>
            <a:ext cx="3397508" cy="1979049"/>
          </a:xfrm>
          <a:custGeom>
            <a:avLst/>
            <a:gdLst/>
            <a:ahLst/>
            <a:cxnLst/>
            <a:rect r="r" b="b" t="t" l="l"/>
            <a:pathLst>
              <a:path h="1979049" w="3397508">
                <a:moveTo>
                  <a:pt x="0" y="0"/>
                </a:moveTo>
                <a:lnTo>
                  <a:pt x="3397508" y="0"/>
                </a:lnTo>
                <a:lnTo>
                  <a:pt x="3397508" y="1979049"/>
                </a:lnTo>
                <a:lnTo>
                  <a:pt x="0" y="19790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9625237" y="9039415"/>
            <a:ext cx="5988230" cy="7031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02"/>
              </a:lnSpc>
            </a:pPr>
            <a:r>
              <a:rPr lang="en-US" b="true" sz="4073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Sono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3154697" y="4819481"/>
            <a:ext cx="3221023" cy="2717738"/>
          </a:xfrm>
          <a:custGeom>
            <a:avLst/>
            <a:gdLst/>
            <a:ahLst/>
            <a:cxnLst/>
            <a:rect r="r" b="b" t="t" l="l"/>
            <a:pathLst>
              <a:path h="2717738" w="3221023">
                <a:moveTo>
                  <a:pt x="0" y="0"/>
                </a:moveTo>
                <a:lnTo>
                  <a:pt x="3221023" y="0"/>
                </a:lnTo>
                <a:lnTo>
                  <a:pt x="3221023" y="2717738"/>
                </a:lnTo>
                <a:lnTo>
                  <a:pt x="0" y="271773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154697" y="6370377"/>
            <a:ext cx="1435032" cy="1435032"/>
          </a:xfrm>
          <a:custGeom>
            <a:avLst/>
            <a:gdLst/>
            <a:ahLst/>
            <a:cxnLst/>
            <a:rect r="r" b="b" t="t" l="l"/>
            <a:pathLst>
              <a:path h="1435032" w="1435032">
                <a:moveTo>
                  <a:pt x="0" y="0"/>
                </a:moveTo>
                <a:lnTo>
                  <a:pt x="1435032" y="0"/>
                </a:lnTo>
                <a:lnTo>
                  <a:pt x="1435032" y="1435032"/>
                </a:lnTo>
                <a:lnTo>
                  <a:pt x="0" y="143503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771094" y="7932954"/>
            <a:ext cx="5988230" cy="7031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02"/>
              </a:lnSpc>
            </a:pPr>
            <a:r>
              <a:rPr lang="en-US" b="true" sz="4073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Segurança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748470" y="456288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965154" y="1720160"/>
            <a:ext cx="14357692" cy="1401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Quando não é uma boa hora?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236792" y="2612691"/>
            <a:ext cx="11814416" cy="6645609"/>
          </a:xfrm>
          <a:custGeom>
            <a:avLst/>
            <a:gdLst/>
            <a:ahLst/>
            <a:cxnLst/>
            <a:rect r="r" b="b" t="t" l="l"/>
            <a:pathLst>
              <a:path h="6645609" w="11814416">
                <a:moveTo>
                  <a:pt x="0" y="0"/>
                </a:moveTo>
                <a:lnTo>
                  <a:pt x="11814416" y="0"/>
                </a:lnTo>
                <a:lnTo>
                  <a:pt x="11814416" y="6645609"/>
                </a:lnTo>
                <a:lnTo>
                  <a:pt x="0" y="66456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748470" y="456288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73364" y="6805477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73364" y="3872373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8"/>
                </a:lnTo>
                <a:lnTo>
                  <a:pt x="0" y="17871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SÍNTESE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Aprendemos?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735615" y="3883180"/>
            <a:ext cx="12893668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Guardamos as telas</a:t>
            </a:r>
            <a:r>
              <a:rPr lang="en-US" sz="3241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 quando estamos em lugares perigosos ou quando alguém quer falar com a gente, assim 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cuidamos de todos</a:t>
            </a:r>
            <a:r>
              <a:rPr lang="en-US" sz="3241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 e </a:t>
            </a: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mostramos respeito</a:t>
            </a:r>
            <a:r>
              <a:rPr lang="en-US" sz="3241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735615" y="6816284"/>
            <a:ext cx="12653335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38353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Deixamos as telas de lado</a:t>
            </a:r>
            <a:r>
              <a:rPr lang="en-US" sz="3241">
                <a:solidFill>
                  <a:srgbClr val="383536"/>
                </a:solidFill>
                <a:latin typeface="Open Sans"/>
                <a:ea typeface="Open Sans"/>
                <a:cs typeface="Open Sans"/>
                <a:sym typeface="Open Sans"/>
              </a:rPr>
              <a:t> na hora de estudar, brincar ou dormir, para focar no que é </a:t>
            </a:r>
            <a:r>
              <a:rPr lang="en-US" sz="3241" b="true">
                <a:solidFill>
                  <a:srgbClr val="CF5A4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mais importante</a:t>
            </a:r>
            <a:r>
              <a:rPr lang="en-US" sz="3241">
                <a:solidFill>
                  <a:srgbClr val="383536"/>
                </a:solidFill>
                <a:latin typeface="Open Sans"/>
                <a:ea typeface="Open Sans"/>
                <a:cs typeface="Open Sans"/>
                <a:sym typeface="Open Sans"/>
              </a:rPr>
              <a:t> e aproveitar melhor o momento.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DAGXTr4vVeA</dc:identifier>
  <dcterms:modified xsi:type="dcterms:W3CDTF">2011-08-01T06:04:30Z</dcterms:modified>
  <cp:revision>1</cp:revision>
  <dc:title>Intervenção #15 - Cadê a Atenção? Fugiu para a Telinha!</dc:title>
</cp:coreProperties>
</file>