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Glacial Indifference Bold" charset="1" panose="00000800000000000000"/>
      <p:regular r:id="rId13"/>
    </p:embeddedFont>
    <p:embeddedFont>
      <p:font typeface="Nourd Bold" charset="1" panose="00000800000000000000"/>
      <p:regular r:id="rId14"/>
    </p:embeddedFont>
    <p:embeddedFont>
      <p:font typeface="Glacial Indifference" charset="1" panose="00000000000000000000"/>
      <p:regular r:id="rId15"/>
    </p:embeddedFont>
    <p:embeddedFont>
      <p:font typeface="Magz" charset="1" panose="02000503000000000000"/>
      <p:regular r:id="rId16"/>
    </p:embeddedFont>
    <p:embeddedFont>
      <p:font typeface="Open Sans Bold" charset="1" panose="020B08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17003" y="3493727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10650">
            <a:off x="13133639" y="5624092"/>
            <a:ext cx="1320559" cy="1605542"/>
          </a:xfrm>
          <a:custGeom>
            <a:avLst/>
            <a:gdLst/>
            <a:ahLst/>
            <a:cxnLst/>
            <a:rect r="r" b="b" t="t" l="l"/>
            <a:pathLst>
              <a:path h="1605542" w="1320559">
                <a:moveTo>
                  <a:pt x="0" y="0"/>
                </a:moveTo>
                <a:lnTo>
                  <a:pt x="1320558" y="0"/>
                </a:lnTo>
                <a:lnTo>
                  <a:pt x="1320558" y="1605542"/>
                </a:lnTo>
                <a:lnTo>
                  <a:pt x="0" y="16055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713243" y="3818279"/>
            <a:ext cx="13195335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SEGREDO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64159" y="4905375"/>
            <a:ext cx="12481164" cy="2115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Compartilhado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48816" y="4962525"/>
            <a:ext cx="1539639" cy="1539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11"/>
              </a:lnSpc>
            </a:pPr>
            <a:r>
              <a:rPr lang="en-US" sz="8936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174073" y="2862715"/>
            <a:ext cx="3631895" cy="5380585"/>
          </a:xfrm>
          <a:custGeom>
            <a:avLst/>
            <a:gdLst/>
            <a:ahLst/>
            <a:cxnLst/>
            <a:rect r="r" b="b" t="t" l="l"/>
            <a:pathLst>
              <a:path h="5380585" w="3631895">
                <a:moveTo>
                  <a:pt x="0" y="0"/>
                </a:moveTo>
                <a:lnTo>
                  <a:pt x="3631895" y="0"/>
                </a:lnTo>
                <a:lnTo>
                  <a:pt x="3631895" y="5380585"/>
                </a:lnTo>
                <a:lnTo>
                  <a:pt x="0" y="53805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098545" y="1782227"/>
            <a:ext cx="2065951" cy="1606277"/>
          </a:xfrm>
          <a:custGeom>
            <a:avLst/>
            <a:gdLst/>
            <a:ahLst/>
            <a:cxnLst/>
            <a:rect r="r" b="b" t="t" l="l"/>
            <a:pathLst>
              <a:path h="1606277" w="2065951">
                <a:moveTo>
                  <a:pt x="0" y="0"/>
                </a:moveTo>
                <a:lnTo>
                  <a:pt x="2065950" y="0"/>
                </a:lnTo>
                <a:lnTo>
                  <a:pt x="2065950" y="1606276"/>
                </a:lnTo>
                <a:lnTo>
                  <a:pt x="0" y="16062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62384" y="1740793"/>
            <a:ext cx="1201331" cy="1647711"/>
          </a:xfrm>
          <a:custGeom>
            <a:avLst/>
            <a:gdLst/>
            <a:ahLst/>
            <a:cxnLst/>
            <a:rect r="r" b="b" t="t" l="l"/>
            <a:pathLst>
              <a:path h="1647711" w="1201331">
                <a:moveTo>
                  <a:pt x="0" y="0"/>
                </a:moveTo>
                <a:lnTo>
                  <a:pt x="1201331" y="0"/>
                </a:lnTo>
                <a:lnTo>
                  <a:pt x="1201331" y="1647710"/>
                </a:lnTo>
                <a:lnTo>
                  <a:pt x="0" y="16477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014754" y="3255153"/>
            <a:ext cx="4496591" cy="113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8"/>
              </a:lnSpc>
            </a:pPr>
            <a:r>
              <a:rPr lang="en-US" b="true" sz="6599">
                <a:solidFill>
                  <a:srgbClr val="DB2B4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Segredo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18356" y="3255153"/>
            <a:ext cx="7925644" cy="113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8"/>
              </a:lnSpc>
            </a:pPr>
            <a:r>
              <a:rPr lang="en-US" b="true" sz="6599">
                <a:solidFill>
                  <a:srgbClr val="1DBEA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Posso Compartilhar</a:t>
            </a:r>
          </a:p>
        </p:txBody>
      </p:sp>
      <p:sp>
        <p:nvSpPr>
          <p:cNvPr name="AutoShape 10" id="10"/>
          <p:cNvSpPr/>
          <p:nvPr/>
        </p:nvSpPr>
        <p:spPr>
          <a:xfrm>
            <a:off x="10169630" y="3889871"/>
            <a:ext cx="0" cy="5852728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22212" y="4873553"/>
            <a:ext cx="13935618" cy="5086500"/>
          </a:xfrm>
          <a:custGeom>
            <a:avLst/>
            <a:gdLst/>
            <a:ahLst/>
            <a:cxnLst/>
            <a:rect r="r" b="b" t="t" l="l"/>
            <a:pathLst>
              <a:path h="5086500" w="13935618">
                <a:moveTo>
                  <a:pt x="0" y="0"/>
                </a:moveTo>
                <a:lnTo>
                  <a:pt x="13935618" y="0"/>
                </a:lnTo>
                <a:lnTo>
                  <a:pt x="13935618" y="5086500"/>
                </a:lnTo>
                <a:lnTo>
                  <a:pt x="0" y="5086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68964" y="4512586"/>
            <a:ext cx="2371154" cy="4114800"/>
          </a:xfrm>
          <a:custGeom>
            <a:avLst/>
            <a:gdLst/>
            <a:ahLst/>
            <a:cxnLst/>
            <a:rect r="r" b="b" t="t" l="l"/>
            <a:pathLst>
              <a:path h="4114800" w="2371154">
                <a:moveTo>
                  <a:pt x="0" y="0"/>
                </a:moveTo>
                <a:lnTo>
                  <a:pt x="2371153" y="0"/>
                </a:lnTo>
                <a:lnTo>
                  <a:pt x="237115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4212379">
            <a:off x="7539025" y="4959675"/>
            <a:ext cx="1980426" cy="1465515"/>
          </a:xfrm>
          <a:custGeom>
            <a:avLst/>
            <a:gdLst/>
            <a:ahLst/>
            <a:cxnLst/>
            <a:rect r="r" b="b" t="t" l="l"/>
            <a:pathLst>
              <a:path h="1465515" w="1980426">
                <a:moveTo>
                  <a:pt x="1980426" y="0"/>
                </a:moveTo>
                <a:lnTo>
                  <a:pt x="0" y="0"/>
                </a:lnTo>
                <a:lnTo>
                  <a:pt x="0" y="1465515"/>
                </a:lnTo>
                <a:lnTo>
                  <a:pt x="1980426" y="1465515"/>
                </a:lnTo>
                <a:lnTo>
                  <a:pt x="198042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22212" y="5110885"/>
            <a:ext cx="4282564" cy="778648"/>
          </a:xfrm>
          <a:custGeom>
            <a:avLst/>
            <a:gdLst/>
            <a:ahLst/>
            <a:cxnLst/>
            <a:rect r="r" b="b" t="t" l="l"/>
            <a:pathLst>
              <a:path h="778648" w="4282564">
                <a:moveTo>
                  <a:pt x="0" y="0"/>
                </a:moveTo>
                <a:lnTo>
                  <a:pt x="4282563" y="0"/>
                </a:lnTo>
                <a:lnTo>
                  <a:pt x="4282563" y="778648"/>
                </a:lnTo>
                <a:lnTo>
                  <a:pt x="0" y="778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50594" y="6408061"/>
            <a:ext cx="2479451" cy="140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Léo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22212" y="2589859"/>
            <a:ext cx="7746752" cy="278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60"/>
              </a:lnSpc>
            </a:pPr>
            <a:r>
              <a:rPr lang="en-US" sz="13014" i="true">
                <a:solidFill>
                  <a:srgbClr val="EE3EC9"/>
                </a:solidFill>
                <a:latin typeface="Magz"/>
                <a:ea typeface="Magz"/>
                <a:cs typeface="Magz"/>
                <a:sym typeface="Magz"/>
              </a:rPr>
              <a:t>AVENTURA</a:t>
            </a:r>
          </a:p>
          <a:p>
            <a:pPr algn="l">
              <a:lnSpc>
                <a:spcPts val="9760"/>
              </a:lnSpc>
              <a:spcBef>
                <a:spcPct val="0"/>
              </a:spcBef>
            </a:pPr>
            <a:r>
              <a:rPr lang="en-US" sz="13014" i="true">
                <a:solidFill>
                  <a:srgbClr val="EE3EC9"/>
                </a:solidFill>
                <a:latin typeface="Magz"/>
                <a:ea typeface="Magz"/>
                <a:cs typeface="Magz"/>
                <a:sym typeface="Magz"/>
              </a:rPr>
              <a:t>MANIA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15972" y="3104754"/>
            <a:ext cx="11468356" cy="6855299"/>
          </a:xfrm>
          <a:custGeom>
            <a:avLst/>
            <a:gdLst/>
            <a:ahLst/>
            <a:cxnLst/>
            <a:rect r="r" b="b" t="t" l="l"/>
            <a:pathLst>
              <a:path h="6855299" w="11468356">
                <a:moveTo>
                  <a:pt x="0" y="0"/>
                </a:moveTo>
                <a:lnTo>
                  <a:pt x="11468356" y="0"/>
                </a:lnTo>
                <a:lnTo>
                  <a:pt x="11468356" y="6855299"/>
                </a:lnTo>
                <a:lnTo>
                  <a:pt x="0" y="68552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398" t="0" r="-386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87029" y="1881201"/>
            <a:ext cx="906942" cy="924273"/>
          </a:xfrm>
          <a:custGeom>
            <a:avLst/>
            <a:gdLst/>
            <a:ahLst/>
            <a:cxnLst/>
            <a:rect r="r" b="b" t="t" l="l"/>
            <a:pathLst>
              <a:path h="924273" w="906942">
                <a:moveTo>
                  <a:pt x="0" y="0"/>
                </a:moveTo>
                <a:lnTo>
                  <a:pt x="906942" y="0"/>
                </a:lnTo>
                <a:lnTo>
                  <a:pt x="906942" y="924273"/>
                </a:lnTo>
                <a:lnTo>
                  <a:pt x="0" y="9242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90827" y="2332296"/>
            <a:ext cx="946354" cy="946354"/>
          </a:xfrm>
          <a:custGeom>
            <a:avLst/>
            <a:gdLst/>
            <a:ahLst/>
            <a:cxnLst/>
            <a:rect r="r" b="b" t="t" l="l"/>
            <a:pathLst>
              <a:path h="946354" w="946354">
                <a:moveTo>
                  <a:pt x="0" y="0"/>
                </a:moveTo>
                <a:lnTo>
                  <a:pt x="946355" y="0"/>
                </a:lnTo>
                <a:lnTo>
                  <a:pt x="946355" y="946355"/>
                </a:lnTo>
                <a:lnTo>
                  <a:pt x="0" y="9463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37182" y="1550362"/>
            <a:ext cx="12025936" cy="140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Pode</a:t>
            </a:r>
            <a:r>
              <a:rPr lang="en-US" sz="8180">
                <a:solidFill>
                  <a:srgbClr val="38353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ou </a:t>
            </a:r>
            <a:r>
              <a:rPr lang="en-US" b="true" sz="8180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não</a:t>
            </a:r>
            <a:r>
              <a:rPr lang="en-US" sz="8180">
                <a:solidFill>
                  <a:srgbClr val="38353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Preencher?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83180"/>
            <a:ext cx="12893668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Devemos manter informações como nosso endereço, telefone e senhas em segredo e só contar para pessoas que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confiamos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 nossos pais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16284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Sempre Perguntar Antes de Compartilhar</a:t>
            </a:r>
            <a:r>
              <a:rPr lang="en-US" sz="3241" b="true">
                <a:solidFill>
                  <a:srgbClr val="1A1A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Se não tivermos certeza se algo deve ser compartilhado, devemos pedir ajuda a um adulto para ficar seguros.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DAGXOUQS8mc</dc:identifier>
  <dcterms:modified xsi:type="dcterms:W3CDTF">2011-08-01T06:04:30Z</dcterms:modified>
  <cp:revision>1</cp:revision>
  <dc:title>Intervenção #14 - Segredo ou Compartilhado?</dc:title>
</cp:coreProperties>
</file>