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Glacial Indifference Bold" charset="1" panose="00000800000000000000"/>
      <p:regular r:id="rId15"/>
    </p:embeddedFont>
    <p:embeddedFont>
      <p:font typeface="Nourd Bold" charset="1" panose="00000800000000000000"/>
      <p:regular r:id="rId16"/>
    </p:embeddedFont>
    <p:embeddedFont>
      <p:font typeface="Glacial Indifference" charset="1" panose="00000000000000000000"/>
      <p:regular r:id="rId17"/>
    </p:embeddedFont>
    <p:embeddedFont>
      <p:font typeface="Open Sans" charset="1" panose="020B0606030504020204"/>
      <p:regular r:id="rId18"/>
    </p:embeddedFont>
    <p:embeddedFont>
      <p:font typeface="Open Sans Bold" charset="1" panose="020B08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7.png" Type="http://schemas.openxmlformats.org/officeDocument/2006/relationships/image"/><Relationship Id="rId8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jpe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media/image17.png" Type="http://schemas.openxmlformats.org/officeDocument/2006/relationships/image"/><Relationship Id="rId14" Target="../media/image18.svg" Type="http://schemas.openxmlformats.org/officeDocument/2006/relationships/image"/><Relationship Id="rId15" Target="../media/image19.png" Type="http://schemas.openxmlformats.org/officeDocument/2006/relationships/image"/><Relationship Id="rId16" Target="../media/image2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5.png" Type="http://schemas.openxmlformats.org/officeDocument/2006/relationships/image"/><Relationship Id="rId8" Target="../media/image2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20139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1" y="0"/>
                </a:lnTo>
                <a:lnTo>
                  <a:pt x="13779071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317003" y="3857515"/>
            <a:ext cx="3432463" cy="3432463"/>
          </a:xfrm>
          <a:custGeom>
            <a:avLst/>
            <a:gdLst/>
            <a:ahLst/>
            <a:cxnLst/>
            <a:rect r="r" b="b" t="t" l="l"/>
            <a:pathLst>
              <a:path h="3432463" w="3432463">
                <a:moveTo>
                  <a:pt x="0" y="0"/>
                </a:moveTo>
                <a:lnTo>
                  <a:pt x="3432463" y="0"/>
                </a:lnTo>
                <a:lnTo>
                  <a:pt x="3432463" y="3432464"/>
                </a:lnTo>
                <a:lnTo>
                  <a:pt x="0" y="34324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10650">
            <a:off x="13985217" y="5893393"/>
            <a:ext cx="1320559" cy="1605542"/>
          </a:xfrm>
          <a:custGeom>
            <a:avLst/>
            <a:gdLst/>
            <a:ahLst/>
            <a:cxnLst/>
            <a:rect r="r" b="b" t="t" l="l"/>
            <a:pathLst>
              <a:path h="1605542" w="1320559">
                <a:moveTo>
                  <a:pt x="0" y="0"/>
                </a:moveTo>
                <a:lnTo>
                  <a:pt x="1320559" y="0"/>
                </a:lnTo>
                <a:lnTo>
                  <a:pt x="1320559" y="1605542"/>
                </a:lnTo>
                <a:lnTo>
                  <a:pt x="0" y="16055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60645" y="3946572"/>
            <a:ext cx="13195335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MEU AVATAR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537386" y="4985040"/>
            <a:ext cx="13956815" cy="2115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Online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317615">
            <a:off x="7306959" y="3341939"/>
            <a:ext cx="3318825" cy="4035046"/>
          </a:xfrm>
          <a:custGeom>
            <a:avLst/>
            <a:gdLst/>
            <a:ahLst/>
            <a:cxnLst/>
            <a:rect r="r" b="b" t="t" l="l"/>
            <a:pathLst>
              <a:path h="4035046" w="3318825">
                <a:moveTo>
                  <a:pt x="0" y="0"/>
                </a:moveTo>
                <a:lnTo>
                  <a:pt x="3318825" y="0"/>
                </a:lnTo>
                <a:lnTo>
                  <a:pt x="3318825" y="4035045"/>
                </a:lnTo>
                <a:lnTo>
                  <a:pt x="0" y="40350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917603" y="5553189"/>
            <a:ext cx="6452793" cy="926053"/>
            <a:chOff x="0" y="0"/>
            <a:chExt cx="1699501" cy="2438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99501" cy="243899"/>
            </a:xfrm>
            <a:custGeom>
              <a:avLst/>
              <a:gdLst/>
              <a:ahLst/>
              <a:cxnLst/>
              <a:rect r="r" b="b" t="t" l="l"/>
              <a:pathLst>
                <a:path h="243899" w="1699501">
                  <a:moveTo>
                    <a:pt x="61189" y="0"/>
                  </a:moveTo>
                  <a:lnTo>
                    <a:pt x="1638312" y="0"/>
                  </a:lnTo>
                  <a:cubicBezTo>
                    <a:pt x="1654541" y="0"/>
                    <a:pt x="1670104" y="6447"/>
                    <a:pt x="1681579" y="17922"/>
                  </a:cubicBezTo>
                  <a:cubicBezTo>
                    <a:pt x="1693054" y="29397"/>
                    <a:pt x="1699501" y="44960"/>
                    <a:pt x="1699501" y="61189"/>
                  </a:cubicBezTo>
                  <a:lnTo>
                    <a:pt x="1699501" y="182710"/>
                  </a:lnTo>
                  <a:cubicBezTo>
                    <a:pt x="1699501" y="198938"/>
                    <a:pt x="1693054" y="214502"/>
                    <a:pt x="1681579" y="225977"/>
                  </a:cubicBezTo>
                  <a:cubicBezTo>
                    <a:pt x="1670104" y="237452"/>
                    <a:pt x="1654541" y="243899"/>
                    <a:pt x="1638312" y="243899"/>
                  </a:cubicBezTo>
                  <a:lnTo>
                    <a:pt x="61189" y="243899"/>
                  </a:lnTo>
                  <a:cubicBezTo>
                    <a:pt x="44960" y="243899"/>
                    <a:pt x="29397" y="237452"/>
                    <a:pt x="17922" y="225977"/>
                  </a:cubicBezTo>
                  <a:cubicBezTo>
                    <a:pt x="6447" y="214502"/>
                    <a:pt x="0" y="198938"/>
                    <a:pt x="0" y="182710"/>
                  </a:cubicBezTo>
                  <a:lnTo>
                    <a:pt x="0" y="61189"/>
                  </a:lnTo>
                  <a:cubicBezTo>
                    <a:pt x="0" y="44960"/>
                    <a:pt x="6447" y="29397"/>
                    <a:pt x="17922" y="17922"/>
                  </a:cubicBezTo>
                  <a:cubicBezTo>
                    <a:pt x="29397" y="6447"/>
                    <a:pt x="44960" y="0"/>
                    <a:pt x="61189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1699501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apelido_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415972" y="2626044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Nome do Usuário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2626044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Avatar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273789" y="4536117"/>
            <a:ext cx="3432463" cy="3432463"/>
          </a:xfrm>
          <a:custGeom>
            <a:avLst/>
            <a:gdLst/>
            <a:ahLst/>
            <a:cxnLst/>
            <a:rect r="r" b="b" t="t" l="l"/>
            <a:pathLst>
              <a:path h="3432463" w="3432463">
                <a:moveTo>
                  <a:pt x="0" y="0"/>
                </a:moveTo>
                <a:lnTo>
                  <a:pt x="3432463" y="0"/>
                </a:lnTo>
                <a:lnTo>
                  <a:pt x="3432463" y="3432464"/>
                </a:lnTo>
                <a:lnTo>
                  <a:pt x="0" y="34324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74721" y="1263184"/>
            <a:ext cx="16230600" cy="3104102"/>
          </a:xfrm>
          <a:custGeom>
            <a:avLst/>
            <a:gdLst/>
            <a:ahLst/>
            <a:cxnLst/>
            <a:rect r="r" b="b" t="t" l="l"/>
            <a:pathLst>
              <a:path h="3104102" w="16230600">
                <a:moveTo>
                  <a:pt x="0" y="0"/>
                </a:moveTo>
                <a:lnTo>
                  <a:pt x="16230600" y="0"/>
                </a:lnTo>
                <a:lnTo>
                  <a:pt x="16230600" y="3104103"/>
                </a:lnTo>
                <a:lnTo>
                  <a:pt x="0" y="31041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709606" y="8158622"/>
            <a:ext cx="3226397" cy="926053"/>
            <a:chOff x="0" y="0"/>
            <a:chExt cx="849751" cy="24389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49751" cy="243899"/>
            </a:xfrm>
            <a:custGeom>
              <a:avLst/>
              <a:gdLst/>
              <a:ahLst/>
              <a:cxnLst/>
              <a:rect r="r" b="b" t="t" l="l"/>
              <a:pathLst>
                <a:path h="243899" w="849751">
                  <a:moveTo>
                    <a:pt x="121949" y="0"/>
                  </a:moveTo>
                  <a:lnTo>
                    <a:pt x="727801" y="0"/>
                  </a:lnTo>
                  <a:cubicBezTo>
                    <a:pt x="795152" y="0"/>
                    <a:pt x="849751" y="54599"/>
                    <a:pt x="849751" y="121949"/>
                  </a:cubicBezTo>
                  <a:lnTo>
                    <a:pt x="849751" y="121949"/>
                  </a:lnTo>
                  <a:cubicBezTo>
                    <a:pt x="849751" y="189300"/>
                    <a:pt x="795152" y="243899"/>
                    <a:pt x="727801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76200"/>
              <a:ext cx="849751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nanda2018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28297" y="4229870"/>
            <a:ext cx="3589015" cy="358901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8309" r="0" b="-8309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7638589" y="8158622"/>
            <a:ext cx="3072417" cy="926053"/>
            <a:chOff x="0" y="0"/>
            <a:chExt cx="809196" cy="24389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09196" cy="243899"/>
            </a:xfrm>
            <a:custGeom>
              <a:avLst/>
              <a:gdLst/>
              <a:ahLst/>
              <a:cxnLst/>
              <a:rect r="r" b="b" t="t" l="l"/>
              <a:pathLst>
                <a:path h="243899" w="809196">
                  <a:moveTo>
                    <a:pt x="121949" y="0"/>
                  </a:moveTo>
                  <a:lnTo>
                    <a:pt x="687247" y="0"/>
                  </a:lnTo>
                  <a:cubicBezTo>
                    <a:pt x="754598" y="0"/>
                    <a:pt x="809196" y="54599"/>
                    <a:pt x="809196" y="121949"/>
                  </a:cubicBezTo>
                  <a:lnTo>
                    <a:pt x="809196" y="121949"/>
                  </a:lnTo>
                  <a:cubicBezTo>
                    <a:pt x="809196" y="189300"/>
                    <a:pt x="754598" y="243899"/>
                    <a:pt x="687247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809196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123futfera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488559">
            <a:off x="7380291" y="4229870"/>
            <a:ext cx="3589015" cy="3589015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0" t="-13549" r="-125955" b="-13549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2351997" y="8158622"/>
            <a:ext cx="3226397" cy="926053"/>
            <a:chOff x="0" y="0"/>
            <a:chExt cx="849751" cy="2438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49751" cy="243899"/>
            </a:xfrm>
            <a:custGeom>
              <a:avLst/>
              <a:gdLst/>
              <a:ahLst/>
              <a:cxnLst/>
              <a:rect r="r" b="b" t="t" l="l"/>
              <a:pathLst>
                <a:path h="243899" w="849751">
                  <a:moveTo>
                    <a:pt x="121949" y="0"/>
                  </a:moveTo>
                  <a:lnTo>
                    <a:pt x="727801" y="0"/>
                  </a:lnTo>
                  <a:cubicBezTo>
                    <a:pt x="795152" y="0"/>
                    <a:pt x="849751" y="54599"/>
                    <a:pt x="849751" y="121949"/>
                  </a:cubicBezTo>
                  <a:lnTo>
                    <a:pt x="849751" y="121949"/>
                  </a:lnTo>
                  <a:cubicBezTo>
                    <a:pt x="849751" y="189300"/>
                    <a:pt x="795152" y="243899"/>
                    <a:pt x="727801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76200"/>
              <a:ext cx="849751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docinho7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170688" y="4229870"/>
            <a:ext cx="3589015" cy="3589015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67140" t="0" r="-19364" b="-34438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2137721" y="4367287"/>
            <a:ext cx="1143770" cy="1143770"/>
          </a:xfrm>
          <a:custGeom>
            <a:avLst/>
            <a:gdLst/>
            <a:ahLst/>
            <a:cxnLst/>
            <a:rect r="r" b="b" t="t" l="l"/>
            <a:pathLst>
              <a:path h="1143770" w="1143770">
                <a:moveTo>
                  <a:pt x="0" y="0"/>
                </a:moveTo>
                <a:lnTo>
                  <a:pt x="1143770" y="0"/>
                </a:lnTo>
                <a:lnTo>
                  <a:pt x="1143770" y="1143770"/>
                </a:lnTo>
                <a:lnTo>
                  <a:pt x="0" y="11437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7046252" y="4229870"/>
            <a:ext cx="1184675" cy="1184675"/>
          </a:xfrm>
          <a:custGeom>
            <a:avLst/>
            <a:gdLst/>
            <a:ahLst/>
            <a:cxnLst/>
            <a:rect r="r" b="b" t="t" l="l"/>
            <a:pathLst>
              <a:path h="1184675" w="1184675">
                <a:moveTo>
                  <a:pt x="0" y="0"/>
                </a:moveTo>
                <a:lnTo>
                  <a:pt x="1184675" y="0"/>
                </a:lnTo>
                <a:lnTo>
                  <a:pt x="1184675" y="1184675"/>
                </a:lnTo>
                <a:lnTo>
                  <a:pt x="0" y="11846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1759660" y="4229870"/>
            <a:ext cx="1184675" cy="1184675"/>
          </a:xfrm>
          <a:custGeom>
            <a:avLst/>
            <a:gdLst/>
            <a:ahLst/>
            <a:cxnLst/>
            <a:rect r="r" b="b" t="t" l="l"/>
            <a:pathLst>
              <a:path h="1184675" w="1184675">
                <a:moveTo>
                  <a:pt x="0" y="0"/>
                </a:moveTo>
                <a:lnTo>
                  <a:pt x="1184675" y="0"/>
                </a:lnTo>
                <a:lnTo>
                  <a:pt x="1184675" y="1184675"/>
                </a:lnTo>
                <a:lnTo>
                  <a:pt x="0" y="11846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74721" y="1263184"/>
            <a:ext cx="16230600" cy="3104102"/>
          </a:xfrm>
          <a:custGeom>
            <a:avLst/>
            <a:gdLst/>
            <a:ahLst/>
            <a:cxnLst/>
            <a:rect r="r" b="b" t="t" l="l"/>
            <a:pathLst>
              <a:path h="3104102" w="16230600">
                <a:moveTo>
                  <a:pt x="0" y="0"/>
                </a:moveTo>
                <a:lnTo>
                  <a:pt x="16230600" y="0"/>
                </a:lnTo>
                <a:lnTo>
                  <a:pt x="16230600" y="3104103"/>
                </a:lnTo>
                <a:lnTo>
                  <a:pt x="0" y="31041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512899" y="8132522"/>
            <a:ext cx="5836405" cy="926053"/>
            <a:chOff x="0" y="0"/>
            <a:chExt cx="1537160" cy="24389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37160" cy="243899"/>
            </a:xfrm>
            <a:custGeom>
              <a:avLst/>
              <a:gdLst/>
              <a:ahLst/>
              <a:cxnLst/>
              <a:rect r="r" b="b" t="t" l="l"/>
              <a:pathLst>
                <a:path h="243899" w="1537160">
                  <a:moveTo>
                    <a:pt x="67651" y="0"/>
                  </a:moveTo>
                  <a:lnTo>
                    <a:pt x="1469509" y="0"/>
                  </a:lnTo>
                  <a:cubicBezTo>
                    <a:pt x="1487451" y="0"/>
                    <a:pt x="1504659" y="7127"/>
                    <a:pt x="1517346" y="19814"/>
                  </a:cubicBezTo>
                  <a:cubicBezTo>
                    <a:pt x="1530033" y="32501"/>
                    <a:pt x="1537160" y="49709"/>
                    <a:pt x="1537160" y="67651"/>
                  </a:cubicBezTo>
                  <a:lnTo>
                    <a:pt x="1537160" y="176248"/>
                  </a:lnTo>
                  <a:cubicBezTo>
                    <a:pt x="1537160" y="194190"/>
                    <a:pt x="1530033" y="211397"/>
                    <a:pt x="1517346" y="224084"/>
                  </a:cubicBezTo>
                  <a:cubicBezTo>
                    <a:pt x="1504659" y="236771"/>
                    <a:pt x="1487451" y="243899"/>
                    <a:pt x="1469509" y="243899"/>
                  </a:cubicBezTo>
                  <a:lnTo>
                    <a:pt x="67651" y="243899"/>
                  </a:lnTo>
                  <a:cubicBezTo>
                    <a:pt x="49709" y="243899"/>
                    <a:pt x="32501" y="236771"/>
                    <a:pt x="19814" y="224084"/>
                  </a:cubicBezTo>
                  <a:cubicBezTo>
                    <a:pt x="7127" y="211397"/>
                    <a:pt x="0" y="194190"/>
                    <a:pt x="0" y="176248"/>
                  </a:cubicBezTo>
                  <a:lnTo>
                    <a:pt x="0" y="67651"/>
                  </a:lnTo>
                  <a:cubicBezTo>
                    <a:pt x="0" y="49709"/>
                    <a:pt x="7127" y="32501"/>
                    <a:pt x="19814" y="19814"/>
                  </a:cubicBezTo>
                  <a:cubicBezTo>
                    <a:pt x="32501" y="7127"/>
                    <a:pt x="49709" y="0"/>
                    <a:pt x="67651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76200"/>
              <a:ext cx="1537160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pipocavoadora123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49493" y="4203770"/>
            <a:ext cx="3589015" cy="358901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7839188" y="3677985"/>
            <a:ext cx="3183827" cy="4114800"/>
          </a:xfrm>
          <a:custGeom>
            <a:avLst/>
            <a:gdLst/>
            <a:ahLst/>
            <a:cxnLst/>
            <a:rect r="r" b="b" t="t" l="l"/>
            <a:pathLst>
              <a:path h="4114800" w="3183827">
                <a:moveTo>
                  <a:pt x="0" y="0"/>
                </a:moveTo>
                <a:lnTo>
                  <a:pt x="3183826" y="0"/>
                </a:lnTo>
                <a:lnTo>
                  <a:pt x="31838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1039568">
            <a:off x="5685470" y="6664456"/>
            <a:ext cx="1980426" cy="1465515"/>
          </a:xfrm>
          <a:custGeom>
            <a:avLst/>
            <a:gdLst/>
            <a:ahLst/>
            <a:cxnLst/>
            <a:rect r="r" b="b" t="t" l="l"/>
            <a:pathLst>
              <a:path h="1465515" w="1980426">
                <a:moveTo>
                  <a:pt x="1980426" y="0"/>
                </a:moveTo>
                <a:lnTo>
                  <a:pt x="0" y="0"/>
                </a:lnTo>
                <a:lnTo>
                  <a:pt x="0" y="1465515"/>
                </a:lnTo>
                <a:lnTo>
                  <a:pt x="1980426" y="1465515"/>
                </a:lnTo>
                <a:lnTo>
                  <a:pt x="198042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Freeform 14" id="14"/>
          <p:cNvSpPr/>
          <p:nvPr/>
        </p:nvSpPr>
        <p:spPr>
          <a:xfrm flipH="true" flipV="true" rot="-8389591">
            <a:off x="10810309" y="3634529"/>
            <a:ext cx="1980426" cy="1465515"/>
          </a:xfrm>
          <a:custGeom>
            <a:avLst/>
            <a:gdLst/>
            <a:ahLst/>
            <a:cxnLst/>
            <a:rect r="r" b="b" t="t" l="l"/>
            <a:pathLst>
              <a:path h="1465515" w="1980426">
                <a:moveTo>
                  <a:pt x="1980426" y="1465515"/>
                </a:moveTo>
                <a:lnTo>
                  <a:pt x="0" y="1465515"/>
                </a:lnTo>
                <a:lnTo>
                  <a:pt x="0" y="0"/>
                </a:lnTo>
                <a:lnTo>
                  <a:pt x="1980426" y="0"/>
                </a:lnTo>
                <a:lnTo>
                  <a:pt x="1980426" y="1465515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316271" y="4996104"/>
            <a:ext cx="5094690" cy="1498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3"/>
              </a:lnSpc>
            </a:pPr>
            <a:r>
              <a:rPr lang="en-US" sz="2888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Nosso </a:t>
            </a:r>
            <a:r>
              <a:rPr lang="en-US" sz="288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Avatar</a:t>
            </a:r>
            <a:r>
              <a:rPr lang="en-US" sz="2888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 pode ser criativo e divertido, e protege nossa foto real.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20865" y="7443482"/>
            <a:ext cx="4892033" cy="2003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3"/>
              </a:lnSpc>
            </a:pPr>
            <a:r>
              <a:rPr lang="en-US" sz="2888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Nosso </a:t>
            </a:r>
            <a:r>
              <a:rPr lang="en-US" sz="288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Nome de Usuário</a:t>
            </a:r>
            <a:r>
              <a:rPr lang="en-US" sz="2888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 protege nossas informações e nome real. Pode ser um apelido divertido!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051564" y="3766809"/>
            <a:ext cx="2636526" cy="926053"/>
            <a:chOff x="0" y="0"/>
            <a:chExt cx="694394" cy="2438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94394" cy="243899"/>
            </a:xfrm>
            <a:custGeom>
              <a:avLst/>
              <a:gdLst/>
              <a:ahLst/>
              <a:cxnLst/>
              <a:rect r="r" b="b" t="t" l="l"/>
              <a:pathLst>
                <a:path h="243899" w="694394">
                  <a:moveTo>
                    <a:pt x="121949" y="0"/>
                  </a:moveTo>
                  <a:lnTo>
                    <a:pt x="572444" y="0"/>
                  </a:lnTo>
                  <a:cubicBezTo>
                    <a:pt x="639795" y="0"/>
                    <a:pt x="694394" y="54599"/>
                    <a:pt x="694394" y="121949"/>
                  </a:cubicBezTo>
                  <a:lnTo>
                    <a:pt x="694394" y="121949"/>
                  </a:lnTo>
                  <a:cubicBezTo>
                    <a:pt x="694394" y="189300"/>
                    <a:pt x="639795" y="243899"/>
                    <a:pt x="572444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F9D1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694394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Leão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051564" y="4920910"/>
            <a:ext cx="2636526" cy="926053"/>
            <a:chOff x="0" y="0"/>
            <a:chExt cx="694394" cy="24389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94394" cy="243899"/>
            </a:xfrm>
            <a:custGeom>
              <a:avLst/>
              <a:gdLst/>
              <a:ahLst/>
              <a:cxnLst/>
              <a:rect r="r" b="b" t="t" l="l"/>
              <a:pathLst>
                <a:path h="243899" w="694394">
                  <a:moveTo>
                    <a:pt x="121949" y="0"/>
                  </a:moveTo>
                  <a:lnTo>
                    <a:pt x="572444" y="0"/>
                  </a:lnTo>
                  <a:cubicBezTo>
                    <a:pt x="639795" y="0"/>
                    <a:pt x="694394" y="54599"/>
                    <a:pt x="694394" y="121949"/>
                  </a:cubicBezTo>
                  <a:lnTo>
                    <a:pt x="694394" y="121949"/>
                  </a:lnTo>
                  <a:cubicBezTo>
                    <a:pt x="694394" y="189300"/>
                    <a:pt x="639795" y="243899"/>
                    <a:pt x="572444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F9D1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694394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Macaco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051564" y="6075563"/>
            <a:ext cx="2636526" cy="926053"/>
            <a:chOff x="0" y="0"/>
            <a:chExt cx="694394" cy="24389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94394" cy="243899"/>
            </a:xfrm>
            <a:custGeom>
              <a:avLst/>
              <a:gdLst/>
              <a:ahLst/>
              <a:cxnLst/>
              <a:rect r="r" b="b" t="t" l="l"/>
              <a:pathLst>
                <a:path h="243899" w="694394">
                  <a:moveTo>
                    <a:pt x="121949" y="0"/>
                  </a:moveTo>
                  <a:lnTo>
                    <a:pt x="572444" y="0"/>
                  </a:lnTo>
                  <a:cubicBezTo>
                    <a:pt x="639795" y="0"/>
                    <a:pt x="694394" y="54599"/>
                    <a:pt x="694394" y="121949"/>
                  </a:cubicBezTo>
                  <a:lnTo>
                    <a:pt x="694394" y="121949"/>
                  </a:lnTo>
                  <a:cubicBezTo>
                    <a:pt x="694394" y="189300"/>
                    <a:pt x="639795" y="243899"/>
                    <a:pt x="572444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F9D10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694394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Unicórnio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051564" y="7230216"/>
            <a:ext cx="2636526" cy="926053"/>
            <a:chOff x="0" y="0"/>
            <a:chExt cx="694394" cy="24389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94394" cy="243899"/>
            </a:xfrm>
            <a:custGeom>
              <a:avLst/>
              <a:gdLst/>
              <a:ahLst/>
              <a:cxnLst/>
              <a:rect r="r" b="b" t="t" l="l"/>
              <a:pathLst>
                <a:path h="243899" w="694394">
                  <a:moveTo>
                    <a:pt x="121949" y="0"/>
                  </a:moveTo>
                  <a:lnTo>
                    <a:pt x="572444" y="0"/>
                  </a:lnTo>
                  <a:cubicBezTo>
                    <a:pt x="639795" y="0"/>
                    <a:pt x="694394" y="54599"/>
                    <a:pt x="694394" y="121949"/>
                  </a:cubicBezTo>
                  <a:lnTo>
                    <a:pt x="694394" y="121949"/>
                  </a:lnTo>
                  <a:cubicBezTo>
                    <a:pt x="694394" y="189300"/>
                    <a:pt x="639795" y="243899"/>
                    <a:pt x="572444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F9D1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694394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Girafa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051564" y="8307222"/>
            <a:ext cx="2636526" cy="926053"/>
            <a:chOff x="0" y="0"/>
            <a:chExt cx="694394" cy="2438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94394" cy="243899"/>
            </a:xfrm>
            <a:custGeom>
              <a:avLst/>
              <a:gdLst/>
              <a:ahLst/>
              <a:cxnLst/>
              <a:rect r="r" b="b" t="t" l="l"/>
              <a:pathLst>
                <a:path h="243899" w="694394">
                  <a:moveTo>
                    <a:pt x="121949" y="0"/>
                  </a:moveTo>
                  <a:lnTo>
                    <a:pt x="572444" y="0"/>
                  </a:lnTo>
                  <a:cubicBezTo>
                    <a:pt x="639795" y="0"/>
                    <a:pt x="694394" y="54599"/>
                    <a:pt x="694394" y="121949"/>
                  </a:cubicBezTo>
                  <a:lnTo>
                    <a:pt x="694394" y="121949"/>
                  </a:lnTo>
                  <a:cubicBezTo>
                    <a:pt x="694394" y="189300"/>
                    <a:pt x="639795" y="243899"/>
                    <a:pt x="572444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F9D10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76200"/>
              <a:ext cx="694394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Gato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8164466" y="5398594"/>
            <a:ext cx="1353937" cy="1353937"/>
          </a:xfrm>
          <a:custGeom>
            <a:avLst/>
            <a:gdLst/>
            <a:ahLst/>
            <a:cxnLst/>
            <a:rect r="r" b="b" t="t" l="l"/>
            <a:pathLst>
              <a:path h="1353937" w="1353937">
                <a:moveTo>
                  <a:pt x="0" y="0"/>
                </a:moveTo>
                <a:lnTo>
                  <a:pt x="1353937" y="0"/>
                </a:lnTo>
                <a:lnTo>
                  <a:pt x="1353937" y="1353937"/>
                </a:lnTo>
                <a:lnTo>
                  <a:pt x="0" y="1353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208226" y="1731567"/>
            <a:ext cx="11871549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Como pode ser Apelido?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0991796" y="3765151"/>
            <a:ext cx="2636526" cy="926053"/>
            <a:chOff x="0" y="0"/>
            <a:chExt cx="694394" cy="24389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94394" cy="243899"/>
            </a:xfrm>
            <a:custGeom>
              <a:avLst/>
              <a:gdLst/>
              <a:ahLst/>
              <a:cxnLst/>
              <a:rect r="r" b="b" t="t" l="l"/>
              <a:pathLst>
                <a:path h="243899" w="694394">
                  <a:moveTo>
                    <a:pt x="121949" y="0"/>
                  </a:moveTo>
                  <a:lnTo>
                    <a:pt x="572444" y="0"/>
                  </a:lnTo>
                  <a:cubicBezTo>
                    <a:pt x="639795" y="0"/>
                    <a:pt x="694394" y="54599"/>
                    <a:pt x="694394" y="121949"/>
                  </a:cubicBezTo>
                  <a:lnTo>
                    <a:pt x="694394" y="121949"/>
                  </a:lnTo>
                  <a:cubicBezTo>
                    <a:pt x="694394" y="189300"/>
                    <a:pt x="639795" y="243899"/>
                    <a:pt x="572444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7AC943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76200"/>
              <a:ext cx="694394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Brilhante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685721" y="4919252"/>
            <a:ext cx="3248677" cy="926053"/>
            <a:chOff x="0" y="0"/>
            <a:chExt cx="855619" cy="24389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55619" cy="243899"/>
            </a:xfrm>
            <a:custGeom>
              <a:avLst/>
              <a:gdLst/>
              <a:ahLst/>
              <a:cxnLst/>
              <a:rect r="r" b="b" t="t" l="l"/>
              <a:pathLst>
                <a:path h="243899" w="855619">
                  <a:moveTo>
                    <a:pt x="121538" y="0"/>
                  </a:moveTo>
                  <a:lnTo>
                    <a:pt x="734081" y="0"/>
                  </a:lnTo>
                  <a:cubicBezTo>
                    <a:pt x="801204" y="0"/>
                    <a:pt x="855619" y="54414"/>
                    <a:pt x="855619" y="121538"/>
                  </a:cubicBezTo>
                  <a:lnTo>
                    <a:pt x="855619" y="122361"/>
                  </a:lnTo>
                  <a:cubicBezTo>
                    <a:pt x="855619" y="189484"/>
                    <a:pt x="801204" y="243899"/>
                    <a:pt x="734081" y="243899"/>
                  </a:cubicBezTo>
                  <a:lnTo>
                    <a:pt x="121538" y="243899"/>
                  </a:lnTo>
                  <a:cubicBezTo>
                    <a:pt x="54414" y="243899"/>
                    <a:pt x="0" y="189484"/>
                    <a:pt x="0" y="122361"/>
                  </a:cubicBezTo>
                  <a:lnTo>
                    <a:pt x="0" y="121538"/>
                  </a:lnTo>
                  <a:cubicBezTo>
                    <a:pt x="0" y="54414"/>
                    <a:pt x="54414" y="0"/>
                    <a:pt x="121538" y="0"/>
                  </a:cubicBezTo>
                  <a:close/>
                </a:path>
              </a:pathLst>
            </a:custGeom>
            <a:solidFill>
              <a:srgbClr val="7AC943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76200"/>
              <a:ext cx="855619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Maluquinho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991796" y="6073905"/>
            <a:ext cx="2636526" cy="926053"/>
            <a:chOff x="0" y="0"/>
            <a:chExt cx="694394" cy="24389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94394" cy="243899"/>
            </a:xfrm>
            <a:custGeom>
              <a:avLst/>
              <a:gdLst/>
              <a:ahLst/>
              <a:cxnLst/>
              <a:rect r="r" b="b" t="t" l="l"/>
              <a:pathLst>
                <a:path h="243899" w="694394">
                  <a:moveTo>
                    <a:pt x="121949" y="0"/>
                  </a:moveTo>
                  <a:lnTo>
                    <a:pt x="572444" y="0"/>
                  </a:lnTo>
                  <a:cubicBezTo>
                    <a:pt x="639795" y="0"/>
                    <a:pt x="694394" y="54599"/>
                    <a:pt x="694394" y="121949"/>
                  </a:cubicBezTo>
                  <a:lnTo>
                    <a:pt x="694394" y="121949"/>
                  </a:lnTo>
                  <a:cubicBezTo>
                    <a:pt x="694394" y="189300"/>
                    <a:pt x="639795" y="243899"/>
                    <a:pt x="572444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7AC943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76200"/>
              <a:ext cx="694394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Colorido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991796" y="7228558"/>
            <a:ext cx="2636526" cy="926053"/>
            <a:chOff x="0" y="0"/>
            <a:chExt cx="694394" cy="243899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94394" cy="243899"/>
            </a:xfrm>
            <a:custGeom>
              <a:avLst/>
              <a:gdLst/>
              <a:ahLst/>
              <a:cxnLst/>
              <a:rect r="r" b="b" t="t" l="l"/>
              <a:pathLst>
                <a:path h="243899" w="694394">
                  <a:moveTo>
                    <a:pt x="121949" y="0"/>
                  </a:moveTo>
                  <a:lnTo>
                    <a:pt x="572444" y="0"/>
                  </a:lnTo>
                  <a:cubicBezTo>
                    <a:pt x="639795" y="0"/>
                    <a:pt x="694394" y="54599"/>
                    <a:pt x="694394" y="121949"/>
                  </a:cubicBezTo>
                  <a:lnTo>
                    <a:pt x="694394" y="121949"/>
                  </a:lnTo>
                  <a:cubicBezTo>
                    <a:pt x="694394" y="189300"/>
                    <a:pt x="639795" y="243899"/>
                    <a:pt x="572444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7AC943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76200"/>
              <a:ext cx="694394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Corajosa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0991796" y="8305564"/>
            <a:ext cx="2636526" cy="926053"/>
            <a:chOff x="0" y="0"/>
            <a:chExt cx="694394" cy="243899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94394" cy="243899"/>
            </a:xfrm>
            <a:custGeom>
              <a:avLst/>
              <a:gdLst/>
              <a:ahLst/>
              <a:cxnLst/>
              <a:rect r="r" b="b" t="t" l="l"/>
              <a:pathLst>
                <a:path h="243899" w="694394">
                  <a:moveTo>
                    <a:pt x="121949" y="0"/>
                  </a:moveTo>
                  <a:lnTo>
                    <a:pt x="572444" y="0"/>
                  </a:lnTo>
                  <a:cubicBezTo>
                    <a:pt x="639795" y="0"/>
                    <a:pt x="694394" y="54599"/>
                    <a:pt x="694394" y="121949"/>
                  </a:cubicBezTo>
                  <a:lnTo>
                    <a:pt x="694394" y="121949"/>
                  </a:lnTo>
                  <a:cubicBezTo>
                    <a:pt x="694394" y="189300"/>
                    <a:pt x="639795" y="243899"/>
                    <a:pt x="572444" y="243899"/>
                  </a:cubicBezTo>
                  <a:lnTo>
                    <a:pt x="121949" y="243899"/>
                  </a:lnTo>
                  <a:cubicBezTo>
                    <a:pt x="54599" y="243899"/>
                    <a:pt x="0" y="189300"/>
                    <a:pt x="0" y="121949"/>
                  </a:cubicBezTo>
                  <a:lnTo>
                    <a:pt x="0" y="121949"/>
                  </a:lnTo>
                  <a:cubicBezTo>
                    <a:pt x="0" y="54599"/>
                    <a:pt x="54599" y="0"/>
                    <a:pt x="121949" y="0"/>
                  </a:cubicBezTo>
                  <a:close/>
                </a:path>
              </a:pathLst>
            </a:custGeom>
            <a:solidFill>
              <a:srgbClr val="7AC943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76200"/>
              <a:ext cx="694394" cy="320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  <a:spcBef>
                  <a:spcPct val="0"/>
                </a:spcBef>
              </a:pPr>
              <a:r>
                <a:rPr lang="en-US" sz="40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Galático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701564"/>
            <a:ext cx="12893668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Apelidos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nomes de usuários e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Avatares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são importantes para manter nossa identidade e fotos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seguras na internet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Mas eles também podem ser muito </a:t>
            </a:r>
            <a:r>
              <a:rPr lang="en-US" sz="3241" b="true">
                <a:solidFill>
                  <a:srgbClr val="975AB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divertidos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quando criamos da maneira correta!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530534"/>
            <a:ext cx="12653335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Não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podemos utilizar nosso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nome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(e sobrenome)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real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nossa idade e data de nascimento em nosso “Nome de Usuário”. Em nossos Avatares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não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podemos colocar nossa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foto real 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(ou de familiares como pais e irmãos), ou com o uniforme escolar.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DAGXHfE7mfg</dc:identifier>
  <dcterms:modified xsi:type="dcterms:W3CDTF">2011-08-01T06:04:30Z</dcterms:modified>
  <cp:revision>1</cp:revision>
  <dc:title>Intervenção #13 - Meu Avatar Online</dc:title>
</cp:coreProperties>
</file>