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7"/>
    <p:sldId id="257" r:id="rId48"/>
    <p:sldId id="258" r:id="rId49"/>
    <p:sldId id="259" r:id="rId50"/>
    <p:sldId id="260" r:id="rId51"/>
    <p:sldId id="261" r:id="rId52"/>
    <p:sldId id="262" r:id="rId53"/>
    <p:sldId id="263" r:id="rId54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nton" charset="1" panose="00000500000000000000"/>
      <p:regular r:id="rId14"/>
    </p:embeddedFont>
    <p:embeddedFont>
      <p:font typeface="Anton Italics" charset="1" panose="00000500000000000000"/>
      <p:regular r:id="rId15"/>
    </p:embeddedFont>
    <p:embeddedFont>
      <p:font typeface="Buffalo" charset="1" panose="00000500000000000000"/>
      <p:regular r:id="rId16"/>
    </p:embeddedFont>
    <p:embeddedFont>
      <p:font typeface="Nunito" charset="1" panose="00000000000000000000"/>
      <p:regular r:id="rId17"/>
    </p:embeddedFont>
    <p:embeddedFont>
      <p:font typeface="Nunito Bold" charset="1" panose="00000000000000000000"/>
      <p:regular r:id="rId18"/>
    </p:embeddedFont>
    <p:embeddedFont>
      <p:font typeface="Nunito Italics" charset="1" panose="00000000000000000000"/>
      <p:regular r:id="rId19"/>
    </p:embeddedFont>
    <p:embeddedFont>
      <p:font typeface="Nunito Bold Italics" charset="1" panose="00000000000000000000"/>
      <p:regular r:id="rId20"/>
    </p:embeddedFont>
    <p:embeddedFont>
      <p:font typeface="Nunito Extra-Light" charset="1" panose="00000000000000000000"/>
      <p:regular r:id="rId21"/>
    </p:embeddedFont>
    <p:embeddedFont>
      <p:font typeface="Nunito Extra-Light Italics" charset="1" panose="00000000000000000000"/>
      <p:regular r:id="rId22"/>
    </p:embeddedFont>
    <p:embeddedFont>
      <p:font typeface="Nunito Light" charset="1" panose="00000000000000000000"/>
      <p:regular r:id="rId23"/>
    </p:embeddedFont>
    <p:embeddedFont>
      <p:font typeface="Nunito Light Italics" charset="1" panose="00000000000000000000"/>
      <p:regular r:id="rId24"/>
    </p:embeddedFont>
    <p:embeddedFont>
      <p:font typeface="Nunito Medium" charset="1" panose="00000000000000000000"/>
      <p:regular r:id="rId25"/>
    </p:embeddedFont>
    <p:embeddedFont>
      <p:font typeface="Nunito Medium Italics" charset="1" panose="00000000000000000000"/>
      <p:regular r:id="rId26"/>
    </p:embeddedFont>
    <p:embeddedFont>
      <p:font typeface="Nunito Semi-Bold" charset="1" panose="00000000000000000000"/>
      <p:regular r:id="rId27"/>
    </p:embeddedFont>
    <p:embeddedFont>
      <p:font typeface="Nunito Semi-Bold Italics" charset="1" panose="00000000000000000000"/>
      <p:regular r:id="rId28"/>
    </p:embeddedFont>
    <p:embeddedFont>
      <p:font typeface="Nunito Ultra-Bold" charset="1" panose="00000000000000000000"/>
      <p:regular r:id="rId29"/>
    </p:embeddedFont>
    <p:embeddedFont>
      <p:font typeface="Nunito Ultra-Bold Italics" charset="1" panose="00000000000000000000"/>
      <p:regular r:id="rId30"/>
    </p:embeddedFont>
    <p:embeddedFont>
      <p:font typeface="Nunito Heavy" charset="1" panose="00000000000000000000"/>
      <p:regular r:id="rId31"/>
    </p:embeddedFont>
    <p:embeddedFont>
      <p:font typeface="Nunito Heavy Italics" charset="1" panose="00000000000000000000"/>
      <p:regular r:id="rId32"/>
    </p:embeddedFont>
    <p:embeddedFont>
      <p:font typeface="Nourd" charset="1" panose="00000500000000000000"/>
      <p:regular r:id="rId33"/>
    </p:embeddedFont>
    <p:embeddedFont>
      <p:font typeface="Nourd Bold" charset="1" panose="00000800000000000000"/>
      <p:regular r:id="rId34"/>
    </p:embeddedFont>
    <p:embeddedFont>
      <p:font typeface="Nourd Light" charset="1" panose="00000400000000000000"/>
      <p:regular r:id="rId35"/>
    </p:embeddedFont>
    <p:embeddedFont>
      <p:font typeface="Nourd Medium" charset="1" panose="00000600000000000000"/>
      <p:regular r:id="rId36"/>
    </p:embeddedFont>
    <p:embeddedFont>
      <p:font typeface="Nourd Semi-Bold" charset="1" panose="00000700000000000000"/>
      <p:regular r:id="rId37"/>
    </p:embeddedFont>
    <p:embeddedFont>
      <p:font typeface="Nourd Heavy" charset="1" panose="00000A00000000000000"/>
      <p:regular r:id="rId38"/>
    </p:embeddedFont>
    <p:embeddedFont>
      <p:font typeface="Open Sans" charset="1" panose="020B0606030504020204"/>
      <p:regular r:id="rId39"/>
    </p:embeddedFont>
    <p:embeddedFont>
      <p:font typeface="Open Sans Bold" charset="1" panose="020B0806030504020204"/>
      <p:regular r:id="rId40"/>
    </p:embeddedFont>
    <p:embeddedFont>
      <p:font typeface="Open Sans Italics" charset="1" panose="020B0606030504020204"/>
      <p:regular r:id="rId41"/>
    </p:embeddedFont>
    <p:embeddedFont>
      <p:font typeface="Open Sans Bold Italics" charset="1" panose="020B0806030504020204"/>
      <p:regular r:id="rId42"/>
    </p:embeddedFont>
    <p:embeddedFont>
      <p:font typeface="Open Sans Light" charset="1" panose="020B0306030504020204"/>
      <p:regular r:id="rId43"/>
    </p:embeddedFont>
    <p:embeddedFont>
      <p:font typeface="Open Sans Light Italics" charset="1" panose="020B0306030504020204"/>
      <p:regular r:id="rId44"/>
    </p:embeddedFont>
    <p:embeddedFont>
      <p:font typeface="Open Sans Ultra-Bold" charset="1" panose="00000000000000000000"/>
      <p:regular r:id="rId45"/>
    </p:embeddedFont>
    <p:embeddedFont>
      <p:font typeface="Open Sans Ultra-Bold Italics" charset="1" panose="0000000000000000000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slides/slide1.xml" Type="http://schemas.openxmlformats.org/officeDocument/2006/relationships/slide"/><Relationship Id="rId48" Target="slides/slide2.xml" Type="http://schemas.openxmlformats.org/officeDocument/2006/relationships/slide"/><Relationship Id="rId49" Target="slides/slide3.xml" Type="http://schemas.openxmlformats.org/officeDocument/2006/relationships/slide"/><Relationship Id="rId5" Target="tableStyles.xml" Type="http://schemas.openxmlformats.org/officeDocument/2006/relationships/tableStyles"/><Relationship Id="rId50" Target="slides/slide4.xml" Type="http://schemas.openxmlformats.org/officeDocument/2006/relationships/slide"/><Relationship Id="rId51" Target="slides/slide5.xml" Type="http://schemas.openxmlformats.org/officeDocument/2006/relationships/slide"/><Relationship Id="rId52" Target="slides/slide6.xml" Type="http://schemas.openxmlformats.org/officeDocument/2006/relationships/slide"/><Relationship Id="rId53" Target="slides/slide7.xml" Type="http://schemas.openxmlformats.org/officeDocument/2006/relationships/slide"/><Relationship Id="rId54" Target="slides/slide8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14" Target="../media/image30.png" Type="http://schemas.openxmlformats.org/officeDocument/2006/relationships/image"/><Relationship Id="rId15" Target="../media/image31.svg" Type="http://schemas.openxmlformats.org/officeDocument/2006/relationships/image"/><Relationship Id="rId16" Target="../media/image32.png" Type="http://schemas.openxmlformats.org/officeDocument/2006/relationships/image"/><Relationship Id="rId17" Target="../media/image33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1.png" Type="http://schemas.openxmlformats.org/officeDocument/2006/relationships/image"/><Relationship Id="rId20" Target="../media/image36.png" Type="http://schemas.openxmlformats.org/officeDocument/2006/relationships/image"/><Relationship Id="rId21" Target="../media/image37.svg" Type="http://schemas.openxmlformats.org/officeDocument/2006/relationships/image"/><Relationship Id="rId22" Target="../media/image38.png" Type="http://schemas.openxmlformats.org/officeDocument/2006/relationships/image"/><Relationship Id="rId23" Target="../media/image39.svg" Type="http://schemas.openxmlformats.org/officeDocument/2006/relationships/image"/><Relationship Id="rId24" Target="../media/image40.png" Type="http://schemas.openxmlformats.org/officeDocument/2006/relationships/image"/><Relationship Id="rId25" Target="../media/image41.png" Type="http://schemas.openxmlformats.org/officeDocument/2006/relationships/image"/><Relationship Id="rId26" Target="../media/image42.png" Type="http://schemas.openxmlformats.org/officeDocument/2006/relationships/image"/><Relationship Id="rId27" Target="../media/image43.svg" Type="http://schemas.openxmlformats.org/officeDocument/2006/relationships/image"/><Relationship Id="rId28" Target="../media/image44.png" Type="http://schemas.openxmlformats.org/officeDocument/2006/relationships/image"/><Relationship Id="rId29" Target="../media/image45.svg" Type="http://schemas.openxmlformats.org/officeDocument/2006/relationships/image"/><Relationship Id="rId3" Target="../media/image2.png" Type="http://schemas.openxmlformats.org/officeDocument/2006/relationships/image"/><Relationship Id="rId30" Target="../media/image46.png" Type="http://schemas.openxmlformats.org/officeDocument/2006/relationships/image"/><Relationship Id="rId31" Target="../media/image47.svg" Type="http://schemas.openxmlformats.org/officeDocument/2006/relationships/image"/><Relationship Id="rId32" Target="../media/image48.png" Type="http://schemas.openxmlformats.org/officeDocument/2006/relationships/image"/><Relationship Id="rId33" Target="../media/image49.svg" Type="http://schemas.openxmlformats.org/officeDocument/2006/relationships/image"/><Relationship Id="rId34" Target="../media/image50.png" Type="http://schemas.openxmlformats.org/officeDocument/2006/relationships/image"/><Relationship Id="rId35" Target="../media/image51.svg" Type="http://schemas.openxmlformats.org/officeDocument/2006/relationships/image"/><Relationship Id="rId36" Target="../media/image52.png" Type="http://schemas.openxmlformats.org/officeDocument/2006/relationships/image"/><Relationship Id="rId37" Target="../media/image53.sv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3.png" Type="http://schemas.openxmlformats.org/officeDocument/2006/relationships/image"/><Relationship Id="rId8" Target="../media/image24.png" Type="http://schemas.openxmlformats.org/officeDocument/2006/relationships/image"/><Relationship Id="rId9" Target="../media/image2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58.png" Type="http://schemas.openxmlformats.org/officeDocument/2006/relationships/image"/><Relationship Id="rId12" Target="../media/image5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182657">
            <a:off x="1644143" y="4455120"/>
            <a:ext cx="2678361" cy="4114800"/>
          </a:xfrm>
          <a:custGeom>
            <a:avLst/>
            <a:gdLst/>
            <a:ahLst/>
            <a:cxnLst/>
            <a:rect r="r" b="b" t="t" l="l"/>
            <a:pathLst>
              <a:path h="4114800" w="2678361">
                <a:moveTo>
                  <a:pt x="0" y="0"/>
                </a:moveTo>
                <a:lnTo>
                  <a:pt x="2678360" y="0"/>
                </a:lnTo>
                <a:lnTo>
                  <a:pt x="2678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622118" y="3885873"/>
            <a:ext cx="13956815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VOCÊ GANHOU...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47108" y="5379677"/>
            <a:ext cx="13059039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UMA ISCA!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08515" y="4006888"/>
            <a:ext cx="4810542" cy="5953165"/>
          </a:xfrm>
          <a:custGeom>
            <a:avLst/>
            <a:gdLst/>
            <a:ahLst/>
            <a:cxnLst/>
            <a:rect r="r" b="b" t="t" l="l"/>
            <a:pathLst>
              <a:path h="5953165" w="4810542">
                <a:moveTo>
                  <a:pt x="0" y="0"/>
                </a:moveTo>
                <a:lnTo>
                  <a:pt x="4810541" y="0"/>
                </a:lnTo>
                <a:lnTo>
                  <a:pt x="4810541" y="5953165"/>
                </a:lnTo>
                <a:lnTo>
                  <a:pt x="0" y="59531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203026">
            <a:off x="5928036" y="3311632"/>
            <a:ext cx="2160957" cy="1920551"/>
          </a:xfrm>
          <a:custGeom>
            <a:avLst/>
            <a:gdLst/>
            <a:ahLst/>
            <a:cxnLst/>
            <a:rect r="r" b="b" t="t" l="l"/>
            <a:pathLst>
              <a:path h="1920551" w="2160957">
                <a:moveTo>
                  <a:pt x="0" y="0"/>
                </a:moveTo>
                <a:lnTo>
                  <a:pt x="2160957" y="0"/>
                </a:lnTo>
                <a:lnTo>
                  <a:pt x="2160957" y="1920551"/>
                </a:lnTo>
                <a:lnTo>
                  <a:pt x="0" y="19205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51453" y="5653716"/>
            <a:ext cx="1977935" cy="1461200"/>
          </a:xfrm>
          <a:custGeom>
            <a:avLst/>
            <a:gdLst/>
            <a:ahLst/>
            <a:cxnLst/>
            <a:rect r="r" b="b" t="t" l="l"/>
            <a:pathLst>
              <a:path h="1461200" w="1977935">
                <a:moveTo>
                  <a:pt x="0" y="0"/>
                </a:moveTo>
                <a:lnTo>
                  <a:pt x="1977935" y="0"/>
                </a:lnTo>
                <a:lnTo>
                  <a:pt x="1977935" y="1461200"/>
                </a:lnTo>
                <a:lnTo>
                  <a:pt x="0" y="1461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26326" y="5485208"/>
            <a:ext cx="2123021" cy="2057400"/>
          </a:xfrm>
          <a:custGeom>
            <a:avLst/>
            <a:gdLst/>
            <a:ahLst/>
            <a:cxnLst/>
            <a:rect r="r" b="b" t="t" l="l"/>
            <a:pathLst>
              <a:path h="2057400" w="2123021">
                <a:moveTo>
                  <a:pt x="0" y="0"/>
                </a:moveTo>
                <a:lnTo>
                  <a:pt x="2123020" y="0"/>
                </a:lnTo>
                <a:lnTo>
                  <a:pt x="21230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84018" y="6857678"/>
            <a:ext cx="1412006" cy="1870207"/>
          </a:xfrm>
          <a:custGeom>
            <a:avLst/>
            <a:gdLst/>
            <a:ahLst/>
            <a:cxnLst/>
            <a:rect r="r" b="b" t="t" l="l"/>
            <a:pathLst>
              <a:path h="1870207" w="1412006">
                <a:moveTo>
                  <a:pt x="0" y="0"/>
                </a:moveTo>
                <a:lnTo>
                  <a:pt x="1412006" y="0"/>
                </a:lnTo>
                <a:lnTo>
                  <a:pt x="1412006" y="1870207"/>
                </a:lnTo>
                <a:lnTo>
                  <a:pt x="0" y="18702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01870" y="2822023"/>
            <a:ext cx="2094174" cy="1213310"/>
          </a:xfrm>
          <a:custGeom>
            <a:avLst/>
            <a:gdLst/>
            <a:ahLst/>
            <a:cxnLst/>
            <a:rect r="r" b="b" t="t" l="l"/>
            <a:pathLst>
              <a:path h="1213310" w="2094174">
                <a:moveTo>
                  <a:pt x="0" y="0"/>
                </a:moveTo>
                <a:lnTo>
                  <a:pt x="2094173" y="0"/>
                </a:lnTo>
                <a:lnTo>
                  <a:pt x="2094173" y="1213310"/>
                </a:lnTo>
                <a:lnTo>
                  <a:pt x="0" y="12133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03815" y="2509574"/>
            <a:ext cx="2386205" cy="1696375"/>
          </a:xfrm>
          <a:custGeom>
            <a:avLst/>
            <a:gdLst/>
            <a:ahLst/>
            <a:cxnLst/>
            <a:rect r="r" b="b" t="t" l="l"/>
            <a:pathLst>
              <a:path h="1696375" w="2386205">
                <a:moveTo>
                  <a:pt x="0" y="0"/>
                </a:moveTo>
                <a:lnTo>
                  <a:pt x="2386206" y="0"/>
                </a:lnTo>
                <a:lnTo>
                  <a:pt x="2386206" y="1696375"/>
                </a:lnTo>
                <a:lnTo>
                  <a:pt x="0" y="16963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304621" y="4865445"/>
            <a:ext cx="2908791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4D4D4D"/>
                </a:solidFill>
                <a:latin typeface="Buffalo"/>
              </a:rPr>
              <a:t>Roubar dinheiro da sua conta bancária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85833" y="5409008"/>
            <a:ext cx="2908791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4D4D4D"/>
                </a:solidFill>
                <a:latin typeface="Buffalo"/>
              </a:rPr>
              <a:t>Fazer compras com seu cartão de crédito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83325" y="8651685"/>
            <a:ext cx="4539574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4D4D4D"/>
                </a:solidFill>
                <a:latin typeface="Buffalo"/>
              </a:rPr>
              <a:t>Pedir pix para seus amigos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28589" y="2209478"/>
            <a:ext cx="2908791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4D4D4D"/>
                </a:solidFill>
                <a:latin typeface="Buffalo"/>
              </a:rPr>
              <a:t>Criar documentos falsos com seus dados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41827" y="1863531"/>
            <a:ext cx="2908791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4D4D4D"/>
                </a:solidFill>
                <a:latin typeface="Buffalo"/>
              </a:rPr>
              <a:t>Enviar mensagens ofensivas como se fosse você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486400" y="5730895"/>
            <a:ext cx="7315200" cy="594360"/>
          </a:xfrm>
          <a:custGeom>
            <a:avLst/>
            <a:gdLst/>
            <a:ahLst/>
            <a:cxnLst/>
            <a:rect r="r" b="b" t="t" l="l"/>
            <a:pathLst>
              <a:path h="594360" w="7315200">
                <a:moveTo>
                  <a:pt x="0" y="0"/>
                </a:moveTo>
                <a:lnTo>
                  <a:pt x="7315200" y="0"/>
                </a:lnTo>
                <a:lnTo>
                  <a:pt x="7315200" y="594360"/>
                </a:lnTo>
                <a:lnTo>
                  <a:pt x="0" y="5943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65877" y="4375097"/>
            <a:ext cx="8600177" cy="179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686"/>
              </a:lnSpc>
            </a:pPr>
            <a:r>
              <a:rPr lang="en-US" sz="10490">
                <a:solidFill>
                  <a:srgbClr val="4D4D4D"/>
                </a:solidFill>
                <a:latin typeface="Glacial Indifference Bold"/>
              </a:rPr>
              <a:t>Golpe Online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93480" y="4313272"/>
            <a:ext cx="6665820" cy="8872972"/>
          </a:xfrm>
          <a:custGeom>
            <a:avLst/>
            <a:gdLst/>
            <a:ahLst/>
            <a:cxnLst/>
            <a:rect r="r" b="b" t="t" l="l"/>
            <a:pathLst>
              <a:path h="8872972" w="6665820">
                <a:moveTo>
                  <a:pt x="0" y="0"/>
                </a:moveTo>
                <a:lnTo>
                  <a:pt x="6665820" y="0"/>
                </a:lnTo>
                <a:lnTo>
                  <a:pt x="6665820" y="8872972"/>
                </a:lnTo>
                <a:lnTo>
                  <a:pt x="0" y="88729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836805" y="4973294"/>
            <a:ext cx="4306431" cy="8570011"/>
          </a:xfrm>
          <a:custGeom>
            <a:avLst/>
            <a:gdLst/>
            <a:ahLst/>
            <a:cxnLst/>
            <a:rect r="r" b="b" t="t" l="l"/>
            <a:pathLst>
              <a:path h="8570011" w="4306431">
                <a:moveTo>
                  <a:pt x="0" y="0"/>
                </a:moveTo>
                <a:lnTo>
                  <a:pt x="4306431" y="0"/>
                </a:lnTo>
                <a:lnTo>
                  <a:pt x="4306431" y="8570012"/>
                </a:lnTo>
                <a:lnTo>
                  <a:pt x="0" y="85700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979122" y="1786255"/>
            <a:ext cx="4947267" cy="2380872"/>
          </a:xfrm>
          <a:custGeom>
            <a:avLst/>
            <a:gdLst/>
            <a:ahLst/>
            <a:cxnLst/>
            <a:rect r="r" b="b" t="t" l="l"/>
            <a:pathLst>
              <a:path h="2380872" w="4947267">
                <a:moveTo>
                  <a:pt x="0" y="0"/>
                </a:moveTo>
                <a:lnTo>
                  <a:pt x="4947268" y="0"/>
                </a:lnTo>
                <a:lnTo>
                  <a:pt x="4947268" y="2380873"/>
                </a:lnTo>
                <a:lnTo>
                  <a:pt x="0" y="23808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23864" y="5143500"/>
            <a:ext cx="3680447" cy="4536760"/>
          </a:xfrm>
          <a:custGeom>
            <a:avLst/>
            <a:gdLst/>
            <a:ahLst/>
            <a:cxnLst/>
            <a:rect r="r" b="b" t="t" l="l"/>
            <a:pathLst>
              <a:path h="4536760" w="3680447">
                <a:moveTo>
                  <a:pt x="0" y="0"/>
                </a:moveTo>
                <a:lnTo>
                  <a:pt x="3680446" y="0"/>
                </a:lnTo>
                <a:lnTo>
                  <a:pt x="3680446" y="4536760"/>
                </a:lnTo>
                <a:lnTo>
                  <a:pt x="0" y="45367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164087" y="1968287"/>
            <a:ext cx="3974551" cy="2344985"/>
          </a:xfrm>
          <a:custGeom>
            <a:avLst/>
            <a:gdLst/>
            <a:ahLst/>
            <a:cxnLst/>
            <a:rect r="r" b="b" t="t" l="l"/>
            <a:pathLst>
              <a:path h="2344985" w="3974551">
                <a:moveTo>
                  <a:pt x="0" y="0"/>
                </a:moveTo>
                <a:lnTo>
                  <a:pt x="3974551" y="0"/>
                </a:lnTo>
                <a:lnTo>
                  <a:pt x="3974551" y="2344985"/>
                </a:lnTo>
                <a:lnTo>
                  <a:pt x="0" y="23449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234553" y="7037619"/>
            <a:ext cx="3383674" cy="1375051"/>
            <a:chOff x="0" y="0"/>
            <a:chExt cx="891173" cy="36215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1173" cy="362153"/>
            </a:xfrm>
            <a:custGeom>
              <a:avLst/>
              <a:gdLst/>
              <a:ahLst/>
              <a:cxnLst/>
              <a:rect r="r" b="b" t="t" l="l"/>
              <a:pathLst>
                <a:path h="362153" w="891173">
                  <a:moveTo>
                    <a:pt x="54913" y="0"/>
                  </a:moveTo>
                  <a:lnTo>
                    <a:pt x="836261" y="0"/>
                  </a:lnTo>
                  <a:cubicBezTo>
                    <a:pt x="866588" y="0"/>
                    <a:pt x="891173" y="24585"/>
                    <a:pt x="891173" y="54913"/>
                  </a:cubicBezTo>
                  <a:lnTo>
                    <a:pt x="891173" y="307241"/>
                  </a:lnTo>
                  <a:cubicBezTo>
                    <a:pt x="891173" y="337568"/>
                    <a:pt x="866588" y="362153"/>
                    <a:pt x="836261" y="362153"/>
                  </a:cubicBezTo>
                  <a:lnTo>
                    <a:pt x="54913" y="362153"/>
                  </a:lnTo>
                  <a:cubicBezTo>
                    <a:pt x="24585" y="362153"/>
                    <a:pt x="0" y="337568"/>
                    <a:pt x="0" y="307241"/>
                  </a:cubicBezTo>
                  <a:lnTo>
                    <a:pt x="0" y="54913"/>
                  </a:lnTo>
                  <a:cubicBezTo>
                    <a:pt x="0" y="24585"/>
                    <a:pt x="24585" y="0"/>
                    <a:pt x="54913" y="0"/>
                  </a:cubicBezTo>
                  <a:close/>
                </a:path>
              </a:pathLst>
            </a:custGeom>
            <a:solidFill>
              <a:srgbClr val="F6F7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91173" cy="400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204561" y="7151623"/>
            <a:ext cx="141983" cy="164619"/>
          </a:xfrm>
          <a:custGeom>
            <a:avLst/>
            <a:gdLst/>
            <a:ahLst/>
            <a:cxnLst/>
            <a:rect r="r" b="b" t="t" l="l"/>
            <a:pathLst>
              <a:path h="164619" w="141983">
                <a:moveTo>
                  <a:pt x="0" y="0"/>
                </a:moveTo>
                <a:lnTo>
                  <a:pt x="141983" y="0"/>
                </a:lnTo>
                <a:lnTo>
                  <a:pt x="141983" y="164618"/>
                </a:lnTo>
                <a:lnTo>
                  <a:pt x="0" y="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258760" y="5953313"/>
            <a:ext cx="3334720" cy="1629844"/>
          </a:xfrm>
          <a:custGeom>
            <a:avLst/>
            <a:gdLst/>
            <a:ahLst/>
            <a:cxnLst/>
            <a:rect r="r" b="b" t="t" l="l"/>
            <a:pathLst>
              <a:path h="1629844" w="3334720">
                <a:moveTo>
                  <a:pt x="0" y="0"/>
                </a:moveTo>
                <a:lnTo>
                  <a:pt x="3334720" y="0"/>
                </a:lnTo>
                <a:lnTo>
                  <a:pt x="3334720" y="1629844"/>
                </a:lnTo>
                <a:lnTo>
                  <a:pt x="0" y="16298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93480" y="7195547"/>
            <a:ext cx="432665" cy="432665"/>
          </a:xfrm>
          <a:custGeom>
            <a:avLst/>
            <a:gdLst/>
            <a:ahLst/>
            <a:cxnLst/>
            <a:rect r="r" b="b" t="t" l="l"/>
            <a:pathLst>
              <a:path h="432665" w="432665">
                <a:moveTo>
                  <a:pt x="0" y="0"/>
                </a:moveTo>
                <a:lnTo>
                  <a:pt x="432665" y="0"/>
                </a:lnTo>
                <a:lnTo>
                  <a:pt x="432665" y="432666"/>
                </a:lnTo>
                <a:lnTo>
                  <a:pt x="0" y="43266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27091" y="5110885"/>
            <a:ext cx="492386" cy="492386"/>
          </a:xfrm>
          <a:custGeom>
            <a:avLst/>
            <a:gdLst/>
            <a:ahLst/>
            <a:cxnLst/>
            <a:rect r="r" b="b" t="t" l="l"/>
            <a:pathLst>
              <a:path h="492386" w="492386">
                <a:moveTo>
                  <a:pt x="0" y="0"/>
                </a:moveTo>
                <a:lnTo>
                  <a:pt x="492386" y="0"/>
                </a:lnTo>
                <a:lnTo>
                  <a:pt x="492386" y="492386"/>
                </a:lnTo>
                <a:lnTo>
                  <a:pt x="0" y="49238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234553" y="2617122"/>
            <a:ext cx="1268727" cy="1143700"/>
          </a:xfrm>
          <a:custGeom>
            <a:avLst/>
            <a:gdLst/>
            <a:ahLst/>
            <a:cxnLst/>
            <a:rect r="r" b="b" t="t" l="l"/>
            <a:pathLst>
              <a:path h="1143700" w="1268727">
                <a:moveTo>
                  <a:pt x="0" y="0"/>
                </a:moveTo>
                <a:lnTo>
                  <a:pt x="1268727" y="0"/>
                </a:lnTo>
                <a:lnTo>
                  <a:pt x="1268727" y="1143700"/>
                </a:lnTo>
                <a:lnTo>
                  <a:pt x="0" y="114370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-1398" r="-5453" b="-1398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089890" y="5913112"/>
            <a:ext cx="2280066" cy="3185637"/>
          </a:xfrm>
          <a:custGeom>
            <a:avLst/>
            <a:gdLst/>
            <a:ahLst/>
            <a:cxnLst/>
            <a:rect r="r" b="b" t="t" l="l"/>
            <a:pathLst>
              <a:path h="3185637" w="2280066">
                <a:moveTo>
                  <a:pt x="0" y="0"/>
                </a:moveTo>
                <a:lnTo>
                  <a:pt x="2280065" y="0"/>
                </a:lnTo>
                <a:lnTo>
                  <a:pt x="2280065" y="3185637"/>
                </a:lnTo>
                <a:lnTo>
                  <a:pt x="0" y="318563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-13372" r="0" b="-7426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719962" y="7765410"/>
            <a:ext cx="1716698" cy="1159381"/>
            <a:chOff x="0" y="0"/>
            <a:chExt cx="452134" cy="30535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52134" cy="305351"/>
            </a:xfrm>
            <a:custGeom>
              <a:avLst/>
              <a:gdLst/>
              <a:ahLst/>
              <a:cxnLst/>
              <a:rect r="r" b="b" t="t" l="l"/>
              <a:pathLst>
                <a:path h="305351" w="452134">
                  <a:moveTo>
                    <a:pt x="0" y="0"/>
                  </a:moveTo>
                  <a:lnTo>
                    <a:pt x="452134" y="0"/>
                  </a:lnTo>
                  <a:lnTo>
                    <a:pt x="452134" y="305351"/>
                  </a:lnTo>
                  <a:lnTo>
                    <a:pt x="0" y="305351"/>
                  </a:ln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452134" cy="3148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98"/>
                </a:lnSpc>
              </a:pPr>
              <a:r>
                <a:rPr lang="en-US" sz="1212">
                  <a:solidFill>
                    <a:srgbClr val="FFFFFF"/>
                  </a:solidFill>
                  <a:latin typeface="Nunito"/>
                </a:rPr>
                <a:t>PESSOAL, ESTOU</a:t>
              </a:r>
            </a:p>
            <a:p>
              <a:pPr algn="ctr">
                <a:lnSpc>
                  <a:spcPts val="1698"/>
                </a:lnSpc>
              </a:pPr>
              <a:r>
                <a:rPr lang="en-US" sz="1212">
                  <a:solidFill>
                    <a:srgbClr val="FFFFFF"/>
                  </a:solidFill>
                  <a:latin typeface="Nunito"/>
                </a:rPr>
                <a:t>VENDENDO MINHA GELADEIRA POR R$ 50,00 - MANDA DIRECT!!!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916256" y="5357078"/>
            <a:ext cx="246193" cy="246193"/>
          </a:xfrm>
          <a:custGeom>
            <a:avLst/>
            <a:gdLst/>
            <a:ahLst/>
            <a:cxnLst/>
            <a:rect r="r" b="b" t="t" l="l"/>
            <a:pathLst>
              <a:path h="246193" w="246193">
                <a:moveTo>
                  <a:pt x="0" y="0"/>
                </a:moveTo>
                <a:lnTo>
                  <a:pt x="246193" y="0"/>
                </a:lnTo>
                <a:lnTo>
                  <a:pt x="246193" y="246193"/>
                </a:lnTo>
                <a:lnTo>
                  <a:pt x="0" y="24619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51237" y="5603271"/>
            <a:ext cx="802848" cy="802848"/>
          </a:xfrm>
          <a:custGeom>
            <a:avLst/>
            <a:gdLst/>
            <a:ahLst/>
            <a:cxnLst/>
            <a:rect r="r" b="b" t="t" l="l"/>
            <a:pathLst>
              <a:path h="802848" w="802848">
                <a:moveTo>
                  <a:pt x="0" y="0"/>
                </a:moveTo>
                <a:lnTo>
                  <a:pt x="802848" y="0"/>
                </a:lnTo>
                <a:lnTo>
                  <a:pt x="802848" y="802849"/>
                </a:lnTo>
                <a:lnTo>
                  <a:pt x="0" y="80284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258760" y="9098749"/>
            <a:ext cx="792357" cy="792357"/>
          </a:xfrm>
          <a:custGeom>
            <a:avLst/>
            <a:gdLst/>
            <a:ahLst/>
            <a:cxnLst/>
            <a:rect r="r" b="b" t="t" l="l"/>
            <a:pathLst>
              <a:path h="792357" w="792357">
                <a:moveTo>
                  <a:pt x="0" y="0"/>
                </a:moveTo>
                <a:lnTo>
                  <a:pt x="792357" y="0"/>
                </a:lnTo>
                <a:lnTo>
                  <a:pt x="792357" y="792357"/>
                </a:lnTo>
                <a:lnTo>
                  <a:pt x="0" y="792357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881313" y="9171574"/>
            <a:ext cx="788479" cy="788479"/>
          </a:xfrm>
          <a:custGeom>
            <a:avLst/>
            <a:gdLst/>
            <a:ahLst/>
            <a:cxnLst/>
            <a:rect r="r" b="b" t="t" l="l"/>
            <a:pathLst>
              <a:path h="788479" w="788479">
                <a:moveTo>
                  <a:pt x="0" y="0"/>
                </a:moveTo>
                <a:lnTo>
                  <a:pt x="788479" y="0"/>
                </a:lnTo>
                <a:lnTo>
                  <a:pt x="788479" y="788479"/>
                </a:lnTo>
                <a:lnTo>
                  <a:pt x="0" y="78847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729735" y="2190853"/>
            <a:ext cx="674722" cy="674722"/>
          </a:xfrm>
          <a:custGeom>
            <a:avLst/>
            <a:gdLst/>
            <a:ahLst/>
            <a:cxnLst/>
            <a:rect r="r" b="b" t="t" l="l"/>
            <a:pathLst>
              <a:path h="674722" w="674722">
                <a:moveTo>
                  <a:pt x="0" y="0"/>
                </a:moveTo>
                <a:lnTo>
                  <a:pt x="674721" y="0"/>
                </a:lnTo>
                <a:lnTo>
                  <a:pt x="674721" y="674722"/>
                </a:lnTo>
                <a:lnTo>
                  <a:pt x="0" y="67472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263481" y="1629977"/>
            <a:ext cx="792357" cy="792357"/>
          </a:xfrm>
          <a:custGeom>
            <a:avLst/>
            <a:gdLst/>
            <a:ahLst/>
            <a:cxnLst/>
            <a:rect r="r" b="b" t="t" l="l"/>
            <a:pathLst>
              <a:path h="792357" w="792357">
                <a:moveTo>
                  <a:pt x="0" y="0"/>
                </a:moveTo>
                <a:lnTo>
                  <a:pt x="792356" y="0"/>
                </a:lnTo>
                <a:lnTo>
                  <a:pt x="792356" y="792357"/>
                </a:lnTo>
                <a:lnTo>
                  <a:pt x="0" y="792357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952607" y="5839013"/>
            <a:ext cx="1947565" cy="1019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59"/>
              </a:lnSpc>
            </a:pPr>
            <a:r>
              <a:rPr lang="en-US" sz="5970">
                <a:solidFill>
                  <a:srgbClr val="000000"/>
                </a:solidFill>
                <a:latin typeface="Open Sans Bold"/>
              </a:rPr>
              <a:t>14:31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336385" y="7383305"/>
            <a:ext cx="3092648" cy="73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Você tem R$ 2.000 de saldo!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Para resgatar, clique no link verificado: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&gt;&gt;&gt; nubanco.app.it &lt;&lt;&lt;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336385" y="7114612"/>
            <a:ext cx="1399431" cy="24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 Bold"/>
              </a:rPr>
              <a:t>23451 02:32 AM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379796" y="6098571"/>
            <a:ext cx="3029248" cy="1230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Oi, Laura!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Aqui é o Alexandre, fiquei sabendo 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que não foi na aula hoje. A professora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me pediu para enviar os materiais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para você: bitly.com/anmsdi1234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138638" y="5222623"/>
            <a:ext cx="1124843" cy="24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FFFFFF"/>
                </a:solidFill>
                <a:latin typeface="Nunito Bold"/>
              </a:rPr>
              <a:t>+00 2453243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640837" y="1992135"/>
            <a:ext cx="1623837" cy="536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78"/>
              </a:lnSpc>
            </a:pPr>
            <a:r>
              <a:rPr lang="en-US" sz="3198">
                <a:solidFill>
                  <a:srgbClr val="EC3223"/>
                </a:solidFill>
                <a:latin typeface="Anton"/>
              </a:rPr>
              <a:t>PARABÉNS!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625605" y="2499639"/>
            <a:ext cx="2639070" cy="147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Você pode ser o ganhador de um ingresso VIP para o </a:t>
            </a:r>
            <a:r>
              <a:rPr lang="en-US" sz="1412">
                <a:solidFill>
                  <a:srgbClr val="000000"/>
                </a:solidFill>
                <a:latin typeface="Nunito Bold"/>
              </a:rPr>
              <a:t>SHOW DO BILHÃO! </a:t>
            </a:r>
            <a:r>
              <a:rPr lang="en-US" sz="1412">
                <a:solidFill>
                  <a:srgbClr val="000000"/>
                </a:solidFill>
                <a:latin typeface="Nunito"/>
              </a:rPr>
              <a:t>Insira seus dados por aqui, e </a:t>
            </a:r>
            <a:r>
              <a:rPr lang="en-US" sz="1412">
                <a:solidFill>
                  <a:srgbClr val="000000"/>
                </a:solidFill>
                <a:latin typeface="Nunito Bold"/>
              </a:rPr>
              <a:t>APERTE O BOTÃO</a:t>
            </a:r>
            <a:r>
              <a:rPr lang="en-US" sz="1412">
                <a:solidFill>
                  <a:srgbClr val="000000"/>
                </a:solidFill>
                <a:latin typeface="Nunito"/>
              </a:rPr>
              <a:t> para concorrer a prêmios até R$ 500.000.000,00 !!!!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89890" y="5362936"/>
            <a:ext cx="977205" cy="24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4D4D50"/>
                </a:solidFill>
                <a:latin typeface="Nunito Bold"/>
              </a:rPr>
              <a:t>@jazz312cc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376592" y="2747289"/>
            <a:ext cx="3296692" cy="1230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[ÚLTIMO DIA!!] A @paodimel vai dar um 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ovo de páscoa de 5kgs para os primeiros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100 usuários que utilizarem a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 #paodimel32 !!! Link p/ participar: </a:t>
            </a:r>
          </a:p>
          <a:p>
            <a:pPr>
              <a:lnSpc>
                <a:spcPts val="1978"/>
              </a:lnSpc>
            </a:pPr>
            <a:r>
              <a:rPr lang="en-US" sz="1412">
                <a:solidFill>
                  <a:srgbClr val="000000"/>
                </a:solidFill>
                <a:latin typeface="Nunito"/>
              </a:rPr>
              <a:t>bizzy.uapp/34s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275631" y="2287879"/>
            <a:ext cx="1246733" cy="240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78"/>
              </a:lnSpc>
            </a:pPr>
            <a:r>
              <a:rPr lang="en-US" sz="1412">
                <a:solidFill>
                  <a:srgbClr val="4D4D50"/>
                </a:solidFill>
                <a:latin typeface="Nunito Bold"/>
              </a:rPr>
              <a:t>@brunagory72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62416" y="195426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 Isca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1182657">
            <a:off x="7342015" y="3905073"/>
            <a:ext cx="3054691" cy="4692961"/>
          </a:xfrm>
          <a:custGeom>
            <a:avLst/>
            <a:gdLst/>
            <a:ahLst/>
            <a:cxnLst/>
            <a:rect r="r" b="b" t="t" l="l"/>
            <a:pathLst>
              <a:path h="4692961" w="3054691">
                <a:moveTo>
                  <a:pt x="0" y="0"/>
                </a:moveTo>
                <a:lnTo>
                  <a:pt x="3054691" y="0"/>
                </a:lnTo>
                <a:lnTo>
                  <a:pt x="3054691" y="4692962"/>
                </a:lnTo>
                <a:lnTo>
                  <a:pt x="0" y="46929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4926" y="323549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4926" y="5264384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01823" y="3253794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Está te dando algo de </a:t>
            </a:r>
            <a:r>
              <a:rPr lang="en-US" sz="3241">
                <a:solidFill>
                  <a:srgbClr val="FF6161"/>
                </a:solidFill>
                <a:latin typeface="Open Sans Bold"/>
              </a:rPr>
              <a:t>graça e urgente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? O risco é </a:t>
            </a:r>
            <a:r>
              <a:rPr lang="en-US" sz="3241">
                <a:solidFill>
                  <a:srgbClr val="FF6161"/>
                </a:solidFill>
                <a:latin typeface="Open Sans Bold"/>
              </a:rPr>
              <a:t>alto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, especialmente se a oferta precisar das suas informações pessoais.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987596" y="7620919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01823" y="5560941"/>
            <a:ext cx="12379375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FF6161"/>
                </a:solidFill>
                <a:latin typeface="Open Sans Bold"/>
              </a:rPr>
              <a:t>Pense 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antes de clicar. Não clique em nenhum link ou arquivo em um e-mail ou mensagem suspeito.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01823" y="7748776"/>
            <a:ext cx="12658846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Algo suspeito aconteceu? </a:t>
            </a:r>
            <a:r>
              <a:rPr lang="en-US" sz="3241">
                <a:solidFill>
                  <a:srgbClr val="FF6161"/>
                </a:solidFill>
                <a:latin typeface="Open Sans Bold"/>
              </a:rPr>
              <a:t>Informe imediatamente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um adulto de confiança. Quanto mais você esperar, </a:t>
            </a:r>
            <a:r>
              <a:rPr lang="en-US" sz="3241">
                <a:solidFill>
                  <a:srgbClr val="FF6161"/>
                </a:solidFill>
                <a:latin typeface="Open Sans Bold"/>
              </a:rPr>
              <a:t>pior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pode ficar.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DAGB2phhiFg</dc:identifier>
  <dcterms:modified xsi:type="dcterms:W3CDTF">2011-08-01T06:04:30Z</dcterms:modified>
  <cp:revision>1</cp:revision>
  <dc:title>Intervenção #10 - Você ganhou...uma isca!</dc:title>
</cp:coreProperties>
</file>