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30"/>
    <p:sldId id="257" r:id="rId31"/>
    <p:sldId id="258" r:id="rId32"/>
    <p:sldId id="259" r:id="rId33"/>
    <p:sldId id="260" r:id="rId34"/>
    <p:sldId id="261" r:id="rId35"/>
    <p:sldId id="262" r:id="rId36"/>
  </p:sldIdLst>
  <p:sldSz cx="18288000" cy="10287000"/>
  <p:notesSz cx="6858000" cy="9144000"/>
  <p:embeddedFontLst>
    <p:embeddedFont>
      <p:font typeface="Glacial Indifference" charset="1" panose="00000000000000000000"/>
      <p:regular r:id="rId6"/>
    </p:embeddedFont>
    <p:embeddedFont>
      <p:font typeface="Glacial Indifference Bold" charset="1" panose="00000800000000000000"/>
      <p:regular r:id="rId7"/>
    </p:embeddedFont>
    <p:embeddedFont>
      <p:font typeface="Glacial Indifference Italics" charset="1" panose="00000000000000000000"/>
      <p:regular r:id="rId8"/>
    </p:embeddedFont>
    <p:embeddedFont>
      <p:font typeface="Glacial Indifference Bold Italics" charset="1" panose="00000800000000000000"/>
      <p:regular r:id="rId9"/>
    </p:embeddedFont>
    <p:embeddedFont>
      <p:font typeface="Arimo" charset="1" panose="020B0604020202020204"/>
      <p:regular r:id="rId10"/>
    </p:embeddedFont>
    <p:embeddedFont>
      <p:font typeface="Arimo Bold" charset="1" panose="020B0704020202020204"/>
      <p:regular r:id="rId11"/>
    </p:embeddedFont>
    <p:embeddedFont>
      <p:font typeface="Arimo Italics" charset="1" panose="020B0604020202090204"/>
      <p:regular r:id="rId12"/>
    </p:embeddedFont>
    <p:embeddedFont>
      <p:font typeface="Arimo Bold Italics" charset="1" panose="020B0704020202090204"/>
      <p:regular r:id="rId13"/>
    </p:embeddedFont>
    <p:embeddedFont>
      <p:font typeface="Open Sans Extra Bold" charset="1" panose="020B0906030804020204"/>
      <p:regular r:id="rId14"/>
    </p:embeddedFont>
    <p:embeddedFont>
      <p:font typeface="Open Sans Extra Bold Italics" charset="1" panose="020B0906030804020204"/>
      <p:regular r:id="rId15"/>
    </p:embeddedFont>
    <p:embeddedFont>
      <p:font typeface="Nourd" charset="1" panose="00000500000000000000"/>
      <p:regular r:id="rId16"/>
    </p:embeddedFont>
    <p:embeddedFont>
      <p:font typeface="Nourd Bold" charset="1" panose="00000800000000000000"/>
      <p:regular r:id="rId17"/>
    </p:embeddedFont>
    <p:embeddedFont>
      <p:font typeface="Nourd Light" charset="1" panose="00000400000000000000"/>
      <p:regular r:id="rId18"/>
    </p:embeddedFont>
    <p:embeddedFont>
      <p:font typeface="Nourd Medium" charset="1" panose="00000600000000000000"/>
      <p:regular r:id="rId19"/>
    </p:embeddedFont>
    <p:embeddedFont>
      <p:font typeface="Nourd Semi-Bold" charset="1" panose="00000700000000000000"/>
      <p:regular r:id="rId20"/>
    </p:embeddedFont>
    <p:embeddedFont>
      <p:font typeface="Nourd Heavy" charset="1" panose="00000A00000000000000"/>
      <p:regular r:id="rId21"/>
    </p:embeddedFont>
    <p:embeddedFont>
      <p:font typeface="Open Sans" charset="1" panose="020B0606030504020204"/>
      <p:regular r:id="rId22"/>
    </p:embeddedFont>
    <p:embeddedFont>
      <p:font typeface="Open Sans Bold" charset="1" panose="020B0806030504020204"/>
      <p:regular r:id="rId23"/>
    </p:embeddedFont>
    <p:embeddedFont>
      <p:font typeface="Open Sans Italics" charset="1" panose="020B0606030504020204"/>
      <p:regular r:id="rId24"/>
    </p:embeddedFont>
    <p:embeddedFont>
      <p:font typeface="Open Sans Bold Italics" charset="1" panose="020B0806030504020204"/>
      <p:regular r:id="rId25"/>
    </p:embeddedFont>
    <p:embeddedFont>
      <p:font typeface="Open Sans Light" charset="1" panose="020B0306030504020204"/>
      <p:regular r:id="rId26"/>
    </p:embeddedFont>
    <p:embeddedFont>
      <p:font typeface="Open Sans Light Italics" charset="1" panose="020B0306030504020204"/>
      <p:regular r:id="rId27"/>
    </p:embeddedFont>
    <p:embeddedFont>
      <p:font typeface="Open Sans Ultra-Bold" charset="1" panose="00000000000000000000"/>
      <p:regular r:id="rId28"/>
    </p:embeddedFont>
    <p:embeddedFont>
      <p:font typeface="Open Sans Ultra-Bold Italics" charset="1" panose="00000000000000000000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slides/slide1.xml" Type="http://schemas.openxmlformats.org/officeDocument/2006/relationships/slide"/><Relationship Id="rId31" Target="slides/slide2.xml" Type="http://schemas.openxmlformats.org/officeDocument/2006/relationships/slide"/><Relationship Id="rId32" Target="slides/slide3.xml" Type="http://schemas.openxmlformats.org/officeDocument/2006/relationships/slide"/><Relationship Id="rId33" Target="slides/slide4.xml" Type="http://schemas.openxmlformats.org/officeDocument/2006/relationships/slide"/><Relationship Id="rId34" Target="slides/slide5.xml" Type="http://schemas.openxmlformats.org/officeDocument/2006/relationships/slide"/><Relationship Id="rId35" Target="slides/slide6.xml" Type="http://schemas.openxmlformats.org/officeDocument/2006/relationships/slide"/><Relationship Id="rId36" Target="slides/slide7.xml" Type="http://schemas.openxmlformats.org/officeDocument/2006/relationships/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http://passaporte.education" TargetMode="External" Type="http://schemas.openxmlformats.org/officeDocument/2006/relationships/hyperlink"/><Relationship Id="rId9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9.png" Type="http://schemas.openxmlformats.org/officeDocument/2006/relationships/image"/><Relationship Id="rId8" Target="../media/image10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1.png" Type="http://schemas.openxmlformats.org/officeDocument/2006/relationships/image"/><Relationship Id="rId8" Target="../media/image12.svg" Type="http://schemas.openxmlformats.org/officeDocument/2006/relationships/image"/><Relationship Id="rId9" Target="../media/image1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8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5.png" Type="http://schemas.openxmlformats.org/officeDocument/2006/relationships/image"/><Relationship Id="rId8" Target="../media/image16.svg" Type="http://schemas.openxmlformats.org/officeDocument/2006/relationships/image"/><Relationship Id="rId9" Target="../media/image17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png" Type="http://schemas.openxmlformats.org/officeDocument/2006/relationships/image"/><Relationship Id="rId11" Target="../media/image12.svg" Type="http://schemas.openxmlformats.org/officeDocument/2006/relationships/image"/><Relationship Id="rId12" Target="../media/image22.png" Type="http://schemas.openxmlformats.org/officeDocument/2006/relationships/image"/><Relationship Id="rId13" Target="../media/image23.svg" Type="http://schemas.openxmlformats.org/officeDocument/2006/relationships/image"/><Relationship Id="rId14" Target="../media/image24.png" Type="http://schemas.openxmlformats.org/officeDocument/2006/relationships/image"/><Relationship Id="rId15" Target="../media/image25.svg" Type="http://schemas.openxmlformats.org/officeDocument/2006/relationships/image"/><Relationship Id="rId16" Target="../media/image26.png" Type="http://schemas.openxmlformats.org/officeDocument/2006/relationships/image"/><Relationship Id="rId17" Target="../media/image27.svg" Type="http://schemas.openxmlformats.org/officeDocument/2006/relationships/image"/><Relationship Id="rId2" Target="../media/image1.png" Type="http://schemas.openxmlformats.org/officeDocument/2006/relationships/image"/><Relationship Id="rId3" Target="../media/image6.png" Type="http://schemas.openxmlformats.org/officeDocument/2006/relationships/image"/><Relationship Id="rId4" Target="http://passaporte.education" TargetMode="External" Type="http://schemas.openxmlformats.org/officeDocument/2006/relationships/hyperlink"/><Relationship Id="rId5" Target="../media/image2.png" Type="http://schemas.openxmlformats.org/officeDocument/2006/relationships/image"/><Relationship Id="rId6" Target="../media/image3.svg" Type="http://schemas.openxmlformats.org/officeDocument/2006/relationships/image"/><Relationship Id="rId7" Target="../media/image19.png" Type="http://schemas.openxmlformats.org/officeDocument/2006/relationships/image"/><Relationship Id="rId8" Target="../media/image20.svg" Type="http://schemas.openxmlformats.org/officeDocument/2006/relationships/image"/><Relationship Id="rId9" Target="../media/image2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1.svg" Type="http://schemas.openxmlformats.org/officeDocument/2006/relationships/image"/><Relationship Id="rId11" Target="../media/image32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28.png" Type="http://schemas.openxmlformats.org/officeDocument/2006/relationships/image"/><Relationship Id="rId8" Target="../media/image29.svg" Type="http://schemas.openxmlformats.org/officeDocument/2006/relationships/image"/><Relationship Id="rId9" Target="../media/image30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20139" y="865594"/>
            <a:ext cx="13779070" cy="8392706"/>
          </a:xfrm>
          <a:custGeom>
            <a:avLst/>
            <a:gdLst/>
            <a:ahLst/>
            <a:cxnLst/>
            <a:rect r="r" b="b" t="t" l="l"/>
            <a:pathLst>
              <a:path h="8392706" w="13779070">
                <a:moveTo>
                  <a:pt x="0" y="0"/>
                </a:moveTo>
                <a:lnTo>
                  <a:pt x="13779071" y="0"/>
                </a:lnTo>
                <a:lnTo>
                  <a:pt x="13779071" y="8392706"/>
                </a:lnTo>
                <a:lnTo>
                  <a:pt x="0" y="83927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60645" y="4258647"/>
            <a:ext cx="15318288" cy="2584961"/>
          </a:xfrm>
          <a:custGeom>
            <a:avLst/>
            <a:gdLst/>
            <a:ahLst/>
            <a:cxnLst/>
            <a:rect r="r" b="b" t="t" l="l"/>
            <a:pathLst>
              <a:path h="2584961" w="15318288">
                <a:moveTo>
                  <a:pt x="0" y="0"/>
                </a:moveTo>
                <a:lnTo>
                  <a:pt x="15318288" y="0"/>
                </a:lnTo>
                <a:lnTo>
                  <a:pt x="15318288" y="2584961"/>
                </a:lnTo>
                <a:lnTo>
                  <a:pt x="0" y="25849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>
            <a:hlinkClick r:id="rId8" tooltip="http://passaporte.education"/>
          </p:cNvPr>
          <p:cNvSpPr/>
          <p:nvPr/>
        </p:nvSpPr>
        <p:spPr>
          <a:xfrm flipH="false" flipV="false" rot="0">
            <a:off x="16085768" y="8556547"/>
            <a:ext cx="2062716" cy="1403506"/>
          </a:xfrm>
          <a:custGeom>
            <a:avLst/>
            <a:gdLst/>
            <a:ahLst/>
            <a:cxnLst/>
            <a:rect r="r" b="b" t="t" l="l"/>
            <a:pathLst>
              <a:path h="1403506" w="2062716">
                <a:moveTo>
                  <a:pt x="0" y="0"/>
                </a:moveTo>
                <a:lnTo>
                  <a:pt x="2062715" y="0"/>
                </a:lnTo>
                <a:lnTo>
                  <a:pt x="2062715" y="1403506"/>
                </a:lnTo>
                <a:lnTo>
                  <a:pt x="0" y="14035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9951389">
            <a:off x="4440760" y="6021309"/>
            <a:ext cx="1999373" cy="2630755"/>
          </a:xfrm>
          <a:custGeom>
            <a:avLst/>
            <a:gdLst/>
            <a:ahLst/>
            <a:cxnLst/>
            <a:rect r="r" b="b" t="t" l="l"/>
            <a:pathLst>
              <a:path h="2630755" w="1999373">
                <a:moveTo>
                  <a:pt x="0" y="0"/>
                </a:moveTo>
                <a:lnTo>
                  <a:pt x="1999373" y="0"/>
                </a:lnTo>
                <a:lnTo>
                  <a:pt x="1999373" y="2630755"/>
                </a:lnTo>
                <a:lnTo>
                  <a:pt x="0" y="263075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020139" y="3967426"/>
            <a:ext cx="13956815" cy="21140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283"/>
              </a:lnSpc>
            </a:pPr>
            <a:r>
              <a:rPr lang="en-US" sz="12345">
                <a:solidFill>
                  <a:srgbClr val="975AB6"/>
                </a:solidFill>
                <a:latin typeface="Glacial Indifference Bold"/>
              </a:rPr>
              <a:t>QUEM EU SOU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237420" y="5379677"/>
            <a:ext cx="11344510" cy="14884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61"/>
              </a:lnSpc>
            </a:pPr>
            <a:r>
              <a:rPr lang="en-US" sz="8686">
                <a:solidFill>
                  <a:srgbClr val="975AB6"/>
                </a:solidFill>
                <a:latin typeface="Glacial Indifference"/>
              </a:rPr>
              <a:t>ONLINE?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502347" y="924249"/>
            <a:ext cx="8814656" cy="692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68"/>
              </a:lnSpc>
            </a:pPr>
            <a:r>
              <a:rPr lang="en-US" sz="4048" spc="1109">
                <a:solidFill>
                  <a:srgbClr val="FFEB5B"/>
                </a:solidFill>
                <a:latin typeface="Nourd Bold"/>
              </a:rPr>
              <a:t>TEMA DA AULA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265006" y="3382433"/>
            <a:ext cx="7450030" cy="4316356"/>
          </a:xfrm>
          <a:custGeom>
            <a:avLst/>
            <a:gdLst/>
            <a:ahLst/>
            <a:cxnLst/>
            <a:rect r="r" b="b" t="t" l="l"/>
            <a:pathLst>
              <a:path h="4316356" w="7450030">
                <a:moveTo>
                  <a:pt x="0" y="0"/>
                </a:moveTo>
                <a:lnTo>
                  <a:pt x="7450030" y="0"/>
                </a:lnTo>
                <a:lnTo>
                  <a:pt x="7450030" y="4316356"/>
                </a:lnTo>
                <a:lnTo>
                  <a:pt x="0" y="431635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sz="4678" spc="1281">
                <a:solidFill>
                  <a:srgbClr val="FFEB5B"/>
                </a:solidFill>
                <a:latin typeface="Nourd Bold"/>
              </a:rPr>
              <a:t>CONTEXTO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98935">
            <a:off x="2673912" y="2747433"/>
            <a:ext cx="3606108" cy="5973974"/>
          </a:xfrm>
          <a:custGeom>
            <a:avLst/>
            <a:gdLst/>
            <a:ahLst/>
            <a:cxnLst/>
            <a:rect r="r" b="b" t="t" l="l"/>
            <a:pathLst>
              <a:path h="5973974" w="3606108">
                <a:moveTo>
                  <a:pt x="0" y="0"/>
                </a:moveTo>
                <a:lnTo>
                  <a:pt x="3606108" y="0"/>
                </a:lnTo>
                <a:lnTo>
                  <a:pt x="3606108" y="5973974"/>
                </a:lnTo>
                <a:lnTo>
                  <a:pt x="0" y="597397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399867" y="3814551"/>
            <a:ext cx="516467" cy="516467"/>
          </a:xfrm>
          <a:custGeom>
            <a:avLst/>
            <a:gdLst/>
            <a:ahLst/>
            <a:cxnLst/>
            <a:rect r="r" b="b" t="t" l="l"/>
            <a:pathLst>
              <a:path h="516467" w="516467">
                <a:moveTo>
                  <a:pt x="0" y="0"/>
                </a:moveTo>
                <a:lnTo>
                  <a:pt x="516466" y="0"/>
                </a:lnTo>
                <a:lnTo>
                  <a:pt x="516466" y="516467"/>
                </a:lnTo>
                <a:lnTo>
                  <a:pt x="0" y="51646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5886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sz="4678" spc="1281">
                <a:solidFill>
                  <a:srgbClr val="FFEB5B"/>
                </a:solidFill>
                <a:latin typeface="Nourd Bold"/>
              </a:rPr>
              <a:t>DESAFIO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399867" y="2197079"/>
            <a:ext cx="7666051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sz="4678" spc="1281">
                <a:solidFill>
                  <a:srgbClr val="4D4D50"/>
                </a:solidFill>
                <a:latin typeface="Nourd Bold"/>
              </a:rPr>
              <a:t>QUEM EU SOU?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112132" y="3761533"/>
            <a:ext cx="2606668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538"/>
              </a:lnSpc>
            </a:pPr>
            <a:r>
              <a:rPr lang="en-US" sz="3241">
                <a:solidFill>
                  <a:srgbClr val="000000"/>
                </a:solidFill>
                <a:latin typeface="Open Sans Bold"/>
              </a:rPr>
              <a:t>Minha Idade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7399867" y="4714355"/>
            <a:ext cx="516467" cy="516467"/>
          </a:xfrm>
          <a:custGeom>
            <a:avLst/>
            <a:gdLst/>
            <a:ahLst/>
            <a:cxnLst/>
            <a:rect r="r" b="b" t="t" l="l"/>
            <a:pathLst>
              <a:path h="516467" w="516467">
                <a:moveTo>
                  <a:pt x="0" y="0"/>
                </a:moveTo>
                <a:lnTo>
                  <a:pt x="516466" y="0"/>
                </a:lnTo>
                <a:lnTo>
                  <a:pt x="516466" y="516466"/>
                </a:lnTo>
                <a:lnTo>
                  <a:pt x="0" y="51646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8112132" y="4661336"/>
            <a:ext cx="3622668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538"/>
              </a:lnSpc>
            </a:pPr>
            <a:r>
              <a:rPr lang="en-US" sz="3241">
                <a:solidFill>
                  <a:srgbClr val="000000"/>
                </a:solidFill>
                <a:latin typeface="Open Sans Bold"/>
              </a:rPr>
              <a:t>Meu Sobrenome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7406749" y="5611821"/>
            <a:ext cx="516467" cy="516467"/>
          </a:xfrm>
          <a:custGeom>
            <a:avLst/>
            <a:gdLst/>
            <a:ahLst/>
            <a:cxnLst/>
            <a:rect r="r" b="b" t="t" l="l"/>
            <a:pathLst>
              <a:path h="516467" w="516467">
                <a:moveTo>
                  <a:pt x="0" y="0"/>
                </a:moveTo>
                <a:lnTo>
                  <a:pt x="516467" y="0"/>
                </a:lnTo>
                <a:lnTo>
                  <a:pt x="516467" y="516467"/>
                </a:lnTo>
                <a:lnTo>
                  <a:pt x="0" y="51646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8119015" y="5558803"/>
            <a:ext cx="4321168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538"/>
              </a:lnSpc>
            </a:pPr>
            <a:r>
              <a:rPr lang="en-US" sz="3241">
                <a:solidFill>
                  <a:srgbClr val="000000"/>
                </a:solidFill>
                <a:latin typeface="Open Sans Bold"/>
              </a:rPr>
              <a:t>Meu Jogo Favorito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7406749" y="6509288"/>
            <a:ext cx="516467" cy="516467"/>
          </a:xfrm>
          <a:custGeom>
            <a:avLst/>
            <a:gdLst/>
            <a:ahLst/>
            <a:cxnLst/>
            <a:rect r="r" b="b" t="t" l="l"/>
            <a:pathLst>
              <a:path h="516467" w="516467">
                <a:moveTo>
                  <a:pt x="0" y="0"/>
                </a:moveTo>
                <a:lnTo>
                  <a:pt x="516467" y="0"/>
                </a:lnTo>
                <a:lnTo>
                  <a:pt x="516467" y="516467"/>
                </a:lnTo>
                <a:lnTo>
                  <a:pt x="0" y="51646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8119015" y="6456270"/>
            <a:ext cx="4956168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538"/>
              </a:lnSpc>
            </a:pPr>
            <a:r>
              <a:rPr lang="en-US" sz="3241">
                <a:solidFill>
                  <a:srgbClr val="000000"/>
                </a:solidFill>
                <a:latin typeface="Open Sans Bold"/>
              </a:rPr>
              <a:t>Minha Música Preferida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7406749" y="7406755"/>
            <a:ext cx="516467" cy="516467"/>
          </a:xfrm>
          <a:custGeom>
            <a:avLst/>
            <a:gdLst/>
            <a:ahLst/>
            <a:cxnLst/>
            <a:rect r="r" b="b" t="t" l="l"/>
            <a:pathLst>
              <a:path h="516467" w="516467">
                <a:moveTo>
                  <a:pt x="0" y="0"/>
                </a:moveTo>
                <a:lnTo>
                  <a:pt x="516467" y="0"/>
                </a:lnTo>
                <a:lnTo>
                  <a:pt x="516467" y="516466"/>
                </a:lnTo>
                <a:lnTo>
                  <a:pt x="0" y="51646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8119015" y="7353736"/>
            <a:ext cx="5485335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538"/>
              </a:lnSpc>
            </a:pPr>
            <a:r>
              <a:rPr lang="en-US" sz="3241">
                <a:solidFill>
                  <a:srgbClr val="000000"/>
                </a:solidFill>
                <a:latin typeface="Open Sans Bold"/>
              </a:rPr>
              <a:t>Minha Comida Preferida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7406749" y="8304221"/>
            <a:ext cx="516467" cy="516467"/>
          </a:xfrm>
          <a:custGeom>
            <a:avLst/>
            <a:gdLst/>
            <a:ahLst/>
            <a:cxnLst/>
            <a:rect r="r" b="b" t="t" l="l"/>
            <a:pathLst>
              <a:path h="516467" w="516467">
                <a:moveTo>
                  <a:pt x="0" y="0"/>
                </a:moveTo>
                <a:lnTo>
                  <a:pt x="516467" y="0"/>
                </a:lnTo>
                <a:lnTo>
                  <a:pt x="516467" y="516467"/>
                </a:lnTo>
                <a:lnTo>
                  <a:pt x="0" y="51646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8119015" y="8251203"/>
            <a:ext cx="5485335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538"/>
              </a:lnSpc>
            </a:pPr>
            <a:r>
              <a:rPr lang="en-US" sz="3241">
                <a:solidFill>
                  <a:srgbClr val="000000"/>
                </a:solidFill>
                <a:latin typeface="Open Sans Bold"/>
              </a:rPr>
              <a:t>Minha Personalidade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590645" y="3029636"/>
            <a:ext cx="2626691" cy="5234347"/>
          </a:xfrm>
          <a:custGeom>
            <a:avLst/>
            <a:gdLst/>
            <a:ahLst/>
            <a:cxnLst/>
            <a:rect r="r" b="b" t="t" l="l"/>
            <a:pathLst>
              <a:path h="5234347" w="2626691">
                <a:moveTo>
                  <a:pt x="0" y="0"/>
                </a:moveTo>
                <a:lnTo>
                  <a:pt x="2626691" y="0"/>
                </a:lnTo>
                <a:lnTo>
                  <a:pt x="2626691" y="5234347"/>
                </a:lnTo>
                <a:lnTo>
                  <a:pt x="0" y="523434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748470" y="456288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sz="4678" spc="1281">
                <a:solidFill>
                  <a:srgbClr val="FFEB5B"/>
                </a:solidFill>
                <a:latin typeface="Nourd Bold"/>
              </a:rPr>
              <a:t>MÃO NA MASSA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719474" y="3489414"/>
            <a:ext cx="8298827" cy="25409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9807"/>
              </a:lnSpc>
            </a:pPr>
            <a:r>
              <a:rPr lang="en-US" sz="10110">
                <a:solidFill>
                  <a:srgbClr val="975AB6"/>
                </a:solidFill>
                <a:latin typeface="Glacial Indifference Bold"/>
              </a:rPr>
              <a:t>E no Mundo Digital?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-2833991">
            <a:off x="5597834" y="1774798"/>
            <a:ext cx="1239003" cy="1793294"/>
          </a:xfrm>
          <a:custGeom>
            <a:avLst/>
            <a:gdLst/>
            <a:ahLst/>
            <a:cxnLst/>
            <a:rect r="r" b="b" t="t" l="l"/>
            <a:pathLst>
              <a:path h="1793294" w="1239003">
                <a:moveTo>
                  <a:pt x="0" y="0"/>
                </a:moveTo>
                <a:lnTo>
                  <a:pt x="1239004" y="0"/>
                </a:lnTo>
                <a:lnTo>
                  <a:pt x="1239004" y="1793295"/>
                </a:lnTo>
                <a:lnTo>
                  <a:pt x="0" y="179329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4020618" y="5842064"/>
            <a:ext cx="11344510" cy="23211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47"/>
              </a:lnSpc>
            </a:pPr>
            <a:r>
              <a:rPr lang="en-US" sz="8686">
                <a:solidFill>
                  <a:srgbClr val="975AB6"/>
                </a:solidFill>
                <a:latin typeface="Glacial Indifference"/>
              </a:rPr>
              <a:t>Qual é a sua</a:t>
            </a:r>
          </a:p>
          <a:p>
            <a:pPr algn="ctr">
              <a:lnSpc>
                <a:spcPts val="8947"/>
              </a:lnSpc>
            </a:pPr>
            <a:r>
              <a:rPr lang="en-US" sz="8686">
                <a:solidFill>
                  <a:srgbClr val="975AB6"/>
                </a:solidFill>
                <a:latin typeface="Glacial Indifference"/>
              </a:rPr>
              <a:t> IDENTIDADE?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>
            <a:hlinkClick r:id="rId4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522375" y="172645"/>
            <a:ext cx="14935290" cy="9941709"/>
            <a:chOff x="0" y="0"/>
            <a:chExt cx="19913721" cy="1325561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9664531" cy="11977487"/>
            </a:xfrm>
            <a:custGeom>
              <a:avLst/>
              <a:gdLst/>
              <a:ahLst/>
              <a:cxnLst/>
              <a:rect r="r" b="b" t="t" l="l"/>
              <a:pathLst>
                <a:path h="11977487" w="19664531">
                  <a:moveTo>
                    <a:pt x="0" y="0"/>
                  </a:moveTo>
                  <a:lnTo>
                    <a:pt x="19664531" y="0"/>
                  </a:lnTo>
                  <a:lnTo>
                    <a:pt x="19664531" y="11977487"/>
                  </a:lnTo>
                  <a:lnTo>
                    <a:pt x="0" y="119774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7742679"/>
              <a:ext cx="19664531" cy="5512933"/>
            </a:xfrm>
            <a:custGeom>
              <a:avLst/>
              <a:gdLst/>
              <a:ahLst/>
              <a:cxnLst/>
              <a:rect r="r" b="b" t="t" l="l"/>
              <a:pathLst>
                <a:path h="5512933" w="19664531">
                  <a:moveTo>
                    <a:pt x="0" y="0"/>
                  </a:moveTo>
                  <a:lnTo>
                    <a:pt x="19664531" y="0"/>
                  </a:lnTo>
                  <a:lnTo>
                    <a:pt x="19664531" y="5512933"/>
                  </a:lnTo>
                  <a:lnTo>
                    <a:pt x="0" y="55129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-117261" r="0" b="0"/>
              </a:stretch>
            </a:blipFill>
          </p:spPr>
        </p:sp>
        <p:grpSp>
          <p:nvGrpSpPr>
            <p:cNvPr name="Group 7" id="7"/>
            <p:cNvGrpSpPr/>
            <p:nvPr/>
          </p:nvGrpSpPr>
          <p:grpSpPr>
            <a:xfrm rot="0">
              <a:off x="4969924" y="6409180"/>
              <a:ext cx="14195099" cy="2537996"/>
              <a:chOff x="0" y="0"/>
              <a:chExt cx="2766014" cy="494546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2766014" cy="494546"/>
              </a:xfrm>
              <a:custGeom>
                <a:avLst/>
                <a:gdLst/>
                <a:ahLst/>
                <a:cxnLst/>
                <a:rect r="r" b="b" t="t" l="l"/>
                <a:pathLst>
                  <a:path h="494546" w="2766014">
                    <a:moveTo>
                      <a:pt x="37114" y="0"/>
                    </a:moveTo>
                    <a:lnTo>
                      <a:pt x="2728901" y="0"/>
                    </a:lnTo>
                    <a:cubicBezTo>
                      <a:pt x="2738744" y="0"/>
                      <a:pt x="2748184" y="3910"/>
                      <a:pt x="2755144" y="10870"/>
                    </a:cubicBezTo>
                    <a:cubicBezTo>
                      <a:pt x="2762104" y="17831"/>
                      <a:pt x="2766014" y="27271"/>
                      <a:pt x="2766014" y="37114"/>
                    </a:cubicBezTo>
                    <a:lnTo>
                      <a:pt x="2766014" y="457432"/>
                    </a:lnTo>
                    <a:cubicBezTo>
                      <a:pt x="2766014" y="477930"/>
                      <a:pt x="2749398" y="494546"/>
                      <a:pt x="2728901" y="494546"/>
                    </a:cubicBezTo>
                    <a:lnTo>
                      <a:pt x="37114" y="494546"/>
                    </a:lnTo>
                    <a:cubicBezTo>
                      <a:pt x="16616" y="494546"/>
                      <a:pt x="0" y="477930"/>
                      <a:pt x="0" y="457432"/>
                    </a:cubicBezTo>
                    <a:lnTo>
                      <a:pt x="0" y="37114"/>
                    </a:lnTo>
                    <a:cubicBezTo>
                      <a:pt x="0" y="16616"/>
                      <a:pt x="16616" y="0"/>
                      <a:pt x="37114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rnd">
                <a:solidFill>
                  <a:srgbClr val="000000"/>
                </a:solidFill>
                <a:prstDash val="dash"/>
                <a:round/>
              </a:ln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28575"/>
                <a:ext cx="2766014" cy="52312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0">
              <a:off x="580060" y="1817479"/>
              <a:ext cx="4171264" cy="4171264"/>
              <a:chOff x="0" y="0"/>
              <a:chExt cx="812800" cy="8128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126301" y="0"/>
                    </a:moveTo>
                    <a:lnTo>
                      <a:pt x="686499" y="0"/>
                    </a:lnTo>
                    <a:cubicBezTo>
                      <a:pt x="719996" y="0"/>
                      <a:pt x="752121" y="13307"/>
                      <a:pt x="775807" y="36993"/>
                    </a:cubicBezTo>
                    <a:cubicBezTo>
                      <a:pt x="799493" y="60679"/>
                      <a:pt x="812800" y="92804"/>
                      <a:pt x="812800" y="126301"/>
                    </a:cubicBezTo>
                    <a:lnTo>
                      <a:pt x="812800" y="686499"/>
                    </a:lnTo>
                    <a:cubicBezTo>
                      <a:pt x="812800" y="719996"/>
                      <a:pt x="799493" y="752121"/>
                      <a:pt x="775807" y="775807"/>
                    </a:cubicBezTo>
                    <a:cubicBezTo>
                      <a:pt x="752121" y="799493"/>
                      <a:pt x="719996" y="812800"/>
                      <a:pt x="686499" y="812800"/>
                    </a:cubicBezTo>
                    <a:lnTo>
                      <a:pt x="126301" y="812800"/>
                    </a:lnTo>
                    <a:cubicBezTo>
                      <a:pt x="92804" y="812800"/>
                      <a:pt x="60679" y="799493"/>
                      <a:pt x="36993" y="775807"/>
                    </a:cubicBezTo>
                    <a:cubicBezTo>
                      <a:pt x="13307" y="752121"/>
                      <a:pt x="0" y="719996"/>
                      <a:pt x="0" y="686499"/>
                    </a:cubicBezTo>
                    <a:lnTo>
                      <a:pt x="0" y="126301"/>
                    </a:lnTo>
                    <a:cubicBezTo>
                      <a:pt x="0" y="92804"/>
                      <a:pt x="13307" y="60679"/>
                      <a:pt x="36993" y="36993"/>
                    </a:cubicBezTo>
                    <a:cubicBezTo>
                      <a:pt x="60679" y="13307"/>
                      <a:pt x="92804" y="0"/>
                      <a:pt x="126301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rnd">
                <a:solidFill>
                  <a:srgbClr val="000000"/>
                </a:solidFill>
                <a:prstDash val="dash"/>
                <a:round/>
              </a:ln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3" id="13"/>
            <p:cNvSpPr/>
            <p:nvPr/>
          </p:nvSpPr>
          <p:spPr>
            <a:xfrm flipH="false" flipV="false" rot="0">
              <a:off x="5529816" y="7284124"/>
              <a:ext cx="1363393" cy="1168257"/>
            </a:xfrm>
            <a:custGeom>
              <a:avLst/>
              <a:gdLst/>
              <a:ahLst/>
              <a:cxnLst/>
              <a:rect r="r" b="b" t="t" l="l"/>
              <a:pathLst>
                <a:path h="1168257" w="1363393">
                  <a:moveTo>
                    <a:pt x="0" y="0"/>
                  </a:moveTo>
                  <a:lnTo>
                    <a:pt x="1363393" y="0"/>
                  </a:lnTo>
                  <a:lnTo>
                    <a:pt x="1363393" y="1168257"/>
                  </a:lnTo>
                  <a:lnTo>
                    <a:pt x="0" y="11682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14" id="14"/>
            <p:cNvGrpSpPr/>
            <p:nvPr/>
          </p:nvGrpSpPr>
          <p:grpSpPr>
            <a:xfrm rot="0">
              <a:off x="4969924" y="1817479"/>
              <a:ext cx="14195099" cy="4171264"/>
              <a:chOff x="0" y="0"/>
              <a:chExt cx="2766014" cy="812800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2766014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2766014">
                    <a:moveTo>
                      <a:pt x="37114" y="0"/>
                    </a:moveTo>
                    <a:lnTo>
                      <a:pt x="2728901" y="0"/>
                    </a:lnTo>
                    <a:cubicBezTo>
                      <a:pt x="2738744" y="0"/>
                      <a:pt x="2748184" y="3910"/>
                      <a:pt x="2755144" y="10870"/>
                    </a:cubicBezTo>
                    <a:cubicBezTo>
                      <a:pt x="2762104" y="17831"/>
                      <a:pt x="2766014" y="27271"/>
                      <a:pt x="2766014" y="37114"/>
                    </a:cubicBezTo>
                    <a:lnTo>
                      <a:pt x="2766014" y="775686"/>
                    </a:lnTo>
                    <a:cubicBezTo>
                      <a:pt x="2766014" y="796184"/>
                      <a:pt x="2749398" y="812800"/>
                      <a:pt x="2728901" y="812800"/>
                    </a:cubicBezTo>
                    <a:lnTo>
                      <a:pt x="37114" y="812800"/>
                    </a:lnTo>
                    <a:cubicBezTo>
                      <a:pt x="16616" y="812800"/>
                      <a:pt x="0" y="796184"/>
                      <a:pt x="0" y="775686"/>
                    </a:cubicBezTo>
                    <a:lnTo>
                      <a:pt x="0" y="37114"/>
                    </a:lnTo>
                    <a:cubicBezTo>
                      <a:pt x="0" y="16616"/>
                      <a:pt x="16616" y="0"/>
                      <a:pt x="37114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rnd">
                <a:solidFill>
                  <a:srgbClr val="000000"/>
                </a:solidFill>
                <a:prstDash val="dash"/>
                <a:round/>
              </a:ln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28575"/>
                <a:ext cx="2766014" cy="8413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580060" y="6409180"/>
              <a:ext cx="4171264" cy="2537996"/>
              <a:chOff x="0" y="0"/>
              <a:chExt cx="812800" cy="494546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812800" cy="494546"/>
              </a:xfrm>
              <a:custGeom>
                <a:avLst/>
                <a:gdLst/>
                <a:ahLst/>
                <a:cxnLst/>
                <a:rect r="r" b="b" t="t" l="l"/>
                <a:pathLst>
                  <a:path h="494546" w="812800">
                    <a:moveTo>
                      <a:pt x="126301" y="0"/>
                    </a:moveTo>
                    <a:lnTo>
                      <a:pt x="686499" y="0"/>
                    </a:lnTo>
                    <a:cubicBezTo>
                      <a:pt x="719996" y="0"/>
                      <a:pt x="752121" y="13307"/>
                      <a:pt x="775807" y="36993"/>
                    </a:cubicBezTo>
                    <a:cubicBezTo>
                      <a:pt x="799493" y="60679"/>
                      <a:pt x="812800" y="92804"/>
                      <a:pt x="812800" y="126301"/>
                    </a:cubicBezTo>
                    <a:lnTo>
                      <a:pt x="812800" y="368245"/>
                    </a:lnTo>
                    <a:cubicBezTo>
                      <a:pt x="812800" y="401742"/>
                      <a:pt x="799493" y="433867"/>
                      <a:pt x="775807" y="457553"/>
                    </a:cubicBezTo>
                    <a:cubicBezTo>
                      <a:pt x="752121" y="481240"/>
                      <a:pt x="719996" y="494546"/>
                      <a:pt x="686499" y="494546"/>
                    </a:cubicBezTo>
                    <a:lnTo>
                      <a:pt x="126301" y="494546"/>
                    </a:lnTo>
                    <a:cubicBezTo>
                      <a:pt x="92804" y="494546"/>
                      <a:pt x="60679" y="481240"/>
                      <a:pt x="36993" y="457553"/>
                    </a:cubicBezTo>
                    <a:cubicBezTo>
                      <a:pt x="13307" y="433867"/>
                      <a:pt x="0" y="401742"/>
                      <a:pt x="0" y="368245"/>
                    </a:cubicBezTo>
                    <a:lnTo>
                      <a:pt x="0" y="126301"/>
                    </a:lnTo>
                    <a:cubicBezTo>
                      <a:pt x="0" y="92804"/>
                      <a:pt x="13307" y="60679"/>
                      <a:pt x="36993" y="36993"/>
                    </a:cubicBezTo>
                    <a:cubicBezTo>
                      <a:pt x="60679" y="13307"/>
                      <a:pt x="92804" y="0"/>
                      <a:pt x="126301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rnd">
                <a:solidFill>
                  <a:srgbClr val="000000"/>
                </a:solidFill>
                <a:prstDash val="dash"/>
                <a:round/>
              </a:ln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28575"/>
                <a:ext cx="812800" cy="52312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20" id="20"/>
            <p:cNvSpPr/>
            <p:nvPr/>
          </p:nvSpPr>
          <p:spPr>
            <a:xfrm flipH="false" flipV="false" rot="0">
              <a:off x="5529816" y="2142815"/>
              <a:ext cx="2375132" cy="3145870"/>
            </a:xfrm>
            <a:custGeom>
              <a:avLst/>
              <a:gdLst/>
              <a:ahLst/>
              <a:cxnLst/>
              <a:rect r="r" b="b" t="t" l="l"/>
              <a:pathLst>
                <a:path h="3145870" w="2375132">
                  <a:moveTo>
                    <a:pt x="0" y="0"/>
                  </a:moveTo>
                  <a:lnTo>
                    <a:pt x="2375132" y="0"/>
                  </a:lnTo>
                  <a:lnTo>
                    <a:pt x="2375132" y="3145870"/>
                  </a:lnTo>
                  <a:lnTo>
                    <a:pt x="0" y="31458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  <p:grpSp>
          <p:nvGrpSpPr>
            <p:cNvPr name="Group 21" id="21"/>
            <p:cNvGrpSpPr/>
            <p:nvPr/>
          </p:nvGrpSpPr>
          <p:grpSpPr>
            <a:xfrm rot="0">
              <a:off x="580060" y="9230148"/>
              <a:ext cx="4171264" cy="3811741"/>
              <a:chOff x="0" y="0"/>
              <a:chExt cx="812800" cy="742744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812800" cy="742744"/>
              </a:xfrm>
              <a:custGeom>
                <a:avLst/>
                <a:gdLst/>
                <a:ahLst/>
                <a:cxnLst/>
                <a:rect r="r" b="b" t="t" l="l"/>
                <a:pathLst>
                  <a:path h="742744" w="812800">
                    <a:moveTo>
                      <a:pt x="126301" y="0"/>
                    </a:moveTo>
                    <a:lnTo>
                      <a:pt x="686499" y="0"/>
                    </a:lnTo>
                    <a:cubicBezTo>
                      <a:pt x="719996" y="0"/>
                      <a:pt x="752121" y="13307"/>
                      <a:pt x="775807" y="36993"/>
                    </a:cubicBezTo>
                    <a:cubicBezTo>
                      <a:pt x="799493" y="60679"/>
                      <a:pt x="812800" y="92804"/>
                      <a:pt x="812800" y="126301"/>
                    </a:cubicBezTo>
                    <a:lnTo>
                      <a:pt x="812800" y="616443"/>
                    </a:lnTo>
                    <a:cubicBezTo>
                      <a:pt x="812800" y="649940"/>
                      <a:pt x="799493" y="682066"/>
                      <a:pt x="775807" y="705752"/>
                    </a:cubicBezTo>
                    <a:cubicBezTo>
                      <a:pt x="752121" y="729438"/>
                      <a:pt x="719996" y="742744"/>
                      <a:pt x="686499" y="742744"/>
                    </a:cubicBezTo>
                    <a:lnTo>
                      <a:pt x="126301" y="742744"/>
                    </a:lnTo>
                    <a:cubicBezTo>
                      <a:pt x="92804" y="742744"/>
                      <a:pt x="60679" y="729438"/>
                      <a:pt x="36993" y="705752"/>
                    </a:cubicBezTo>
                    <a:cubicBezTo>
                      <a:pt x="13307" y="682066"/>
                      <a:pt x="0" y="649940"/>
                      <a:pt x="0" y="616443"/>
                    </a:cubicBezTo>
                    <a:lnTo>
                      <a:pt x="0" y="126301"/>
                    </a:lnTo>
                    <a:cubicBezTo>
                      <a:pt x="0" y="92804"/>
                      <a:pt x="13307" y="60679"/>
                      <a:pt x="36993" y="36993"/>
                    </a:cubicBezTo>
                    <a:cubicBezTo>
                      <a:pt x="60679" y="13307"/>
                      <a:pt x="92804" y="0"/>
                      <a:pt x="126301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rnd">
                <a:solidFill>
                  <a:srgbClr val="000000"/>
                </a:solidFill>
                <a:prstDash val="dash"/>
                <a:round/>
              </a:ln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-28575"/>
                <a:ext cx="812800" cy="77131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24" id="24"/>
            <p:cNvSpPr/>
            <p:nvPr/>
          </p:nvSpPr>
          <p:spPr>
            <a:xfrm flipH="false" flipV="false" rot="-198935">
              <a:off x="794059" y="1484910"/>
              <a:ext cx="836516" cy="1385795"/>
            </a:xfrm>
            <a:custGeom>
              <a:avLst/>
              <a:gdLst/>
              <a:ahLst/>
              <a:cxnLst/>
              <a:rect r="r" b="b" t="t" l="l"/>
              <a:pathLst>
                <a:path h="1385795" w="836516">
                  <a:moveTo>
                    <a:pt x="0" y="0"/>
                  </a:moveTo>
                  <a:lnTo>
                    <a:pt x="836517" y="0"/>
                  </a:lnTo>
                  <a:lnTo>
                    <a:pt x="836517" y="1385795"/>
                  </a:lnTo>
                  <a:lnTo>
                    <a:pt x="0" y="13857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25" id="25"/>
            <p:cNvGrpSpPr/>
            <p:nvPr/>
          </p:nvGrpSpPr>
          <p:grpSpPr>
            <a:xfrm rot="0">
              <a:off x="4969924" y="9230148"/>
              <a:ext cx="6841368" cy="3811741"/>
              <a:chOff x="0" y="0"/>
              <a:chExt cx="1333089" cy="742744"/>
            </a:xfrm>
          </p:grpSpPr>
          <p:sp>
            <p:nvSpPr>
              <p:cNvPr name="Freeform 26" id="26"/>
              <p:cNvSpPr/>
              <p:nvPr/>
            </p:nvSpPr>
            <p:spPr>
              <a:xfrm flipH="false" flipV="false" rot="0">
                <a:off x="0" y="0"/>
                <a:ext cx="1333088" cy="742744"/>
              </a:xfrm>
              <a:custGeom>
                <a:avLst/>
                <a:gdLst/>
                <a:ahLst/>
                <a:cxnLst/>
                <a:rect r="r" b="b" t="t" l="l"/>
                <a:pathLst>
                  <a:path h="742744" w="1333088">
                    <a:moveTo>
                      <a:pt x="77007" y="0"/>
                    </a:moveTo>
                    <a:lnTo>
                      <a:pt x="1256081" y="0"/>
                    </a:lnTo>
                    <a:cubicBezTo>
                      <a:pt x="1298611" y="0"/>
                      <a:pt x="1333088" y="34477"/>
                      <a:pt x="1333088" y="77007"/>
                    </a:cubicBezTo>
                    <a:lnTo>
                      <a:pt x="1333088" y="665737"/>
                    </a:lnTo>
                    <a:cubicBezTo>
                      <a:pt x="1333088" y="708267"/>
                      <a:pt x="1298611" y="742744"/>
                      <a:pt x="1256081" y="742744"/>
                    </a:cubicBezTo>
                    <a:lnTo>
                      <a:pt x="77007" y="742744"/>
                    </a:lnTo>
                    <a:cubicBezTo>
                      <a:pt x="34477" y="742744"/>
                      <a:pt x="0" y="708267"/>
                      <a:pt x="0" y="665737"/>
                    </a:cubicBezTo>
                    <a:lnTo>
                      <a:pt x="0" y="77007"/>
                    </a:lnTo>
                    <a:cubicBezTo>
                      <a:pt x="0" y="34477"/>
                      <a:pt x="34477" y="0"/>
                      <a:pt x="77007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rnd">
                <a:solidFill>
                  <a:srgbClr val="000000"/>
                </a:solidFill>
                <a:prstDash val="dash"/>
                <a:round/>
              </a:ln>
            </p:spPr>
          </p:sp>
          <p:sp>
            <p:nvSpPr>
              <p:cNvPr name="TextBox 27" id="27"/>
              <p:cNvSpPr txBox="true"/>
              <p:nvPr/>
            </p:nvSpPr>
            <p:spPr>
              <a:xfrm>
                <a:off x="0" y="-28575"/>
                <a:ext cx="1333089" cy="77131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28" id="28"/>
            <p:cNvGrpSpPr/>
            <p:nvPr/>
          </p:nvGrpSpPr>
          <p:grpSpPr>
            <a:xfrm rot="0">
              <a:off x="12074065" y="9230148"/>
              <a:ext cx="7090958" cy="3811741"/>
              <a:chOff x="0" y="0"/>
              <a:chExt cx="1381723" cy="742744"/>
            </a:xfrm>
          </p:grpSpPr>
          <p:sp>
            <p:nvSpPr>
              <p:cNvPr name="Freeform 29" id="29"/>
              <p:cNvSpPr/>
              <p:nvPr/>
            </p:nvSpPr>
            <p:spPr>
              <a:xfrm flipH="false" flipV="false" rot="0">
                <a:off x="0" y="0"/>
                <a:ext cx="1381723" cy="742744"/>
              </a:xfrm>
              <a:custGeom>
                <a:avLst/>
                <a:gdLst/>
                <a:ahLst/>
                <a:cxnLst/>
                <a:rect r="r" b="b" t="t" l="l"/>
                <a:pathLst>
                  <a:path h="742744" w="1381723">
                    <a:moveTo>
                      <a:pt x="74297" y="0"/>
                    </a:moveTo>
                    <a:lnTo>
                      <a:pt x="1307426" y="0"/>
                    </a:lnTo>
                    <a:cubicBezTo>
                      <a:pt x="1348459" y="0"/>
                      <a:pt x="1381723" y="33264"/>
                      <a:pt x="1381723" y="74297"/>
                    </a:cubicBezTo>
                    <a:lnTo>
                      <a:pt x="1381723" y="668448"/>
                    </a:lnTo>
                    <a:cubicBezTo>
                      <a:pt x="1381723" y="709481"/>
                      <a:pt x="1348459" y="742744"/>
                      <a:pt x="1307426" y="742744"/>
                    </a:cubicBezTo>
                    <a:lnTo>
                      <a:pt x="74297" y="742744"/>
                    </a:lnTo>
                    <a:cubicBezTo>
                      <a:pt x="33264" y="742744"/>
                      <a:pt x="0" y="709481"/>
                      <a:pt x="0" y="668448"/>
                    </a:cubicBezTo>
                    <a:lnTo>
                      <a:pt x="0" y="74297"/>
                    </a:lnTo>
                    <a:cubicBezTo>
                      <a:pt x="0" y="33264"/>
                      <a:pt x="33264" y="0"/>
                      <a:pt x="74297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rnd">
                <a:solidFill>
                  <a:srgbClr val="000000"/>
                </a:solidFill>
                <a:prstDash val="dash"/>
                <a:round/>
              </a:ln>
            </p:spPr>
          </p:sp>
          <p:sp>
            <p:nvSpPr>
              <p:cNvPr name="TextBox 30" id="30"/>
              <p:cNvSpPr txBox="true"/>
              <p:nvPr/>
            </p:nvSpPr>
            <p:spPr>
              <a:xfrm>
                <a:off x="0" y="-28575"/>
                <a:ext cx="1381723" cy="77131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31" id="31"/>
            <p:cNvSpPr/>
            <p:nvPr/>
          </p:nvSpPr>
          <p:spPr>
            <a:xfrm flipH="false" flipV="false" rot="0">
              <a:off x="12593019" y="10780684"/>
              <a:ext cx="1848927" cy="2119114"/>
            </a:xfrm>
            <a:custGeom>
              <a:avLst/>
              <a:gdLst/>
              <a:ahLst/>
              <a:cxnLst/>
              <a:rect r="r" b="b" t="t" l="l"/>
              <a:pathLst>
                <a:path h="2119114" w="1848927">
                  <a:moveTo>
                    <a:pt x="0" y="0"/>
                  </a:moveTo>
                  <a:lnTo>
                    <a:pt x="1848927" y="0"/>
                  </a:lnTo>
                  <a:lnTo>
                    <a:pt x="1848927" y="2119114"/>
                  </a:lnTo>
                  <a:lnTo>
                    <a:pt x="0" y="21191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0">
              <a:off x="5529816" y="9411951"/>
              <a:ext cx="736574" cy="1087195"/>
            </a:xfrm>
            <a:custGeom>
              <a:avLst/>
              <a:gdLst/>
              <a:ahLst/>
              <a:cxnLst/>
              <a:rect r="r" b="b" t="t" l="l"/>
              <a:pathLst>
                <a:path h="1087195" w="736574">
                  <a:moveTo>
                    <a:pt x="0" y="0"/>
                  </a:moveTo>
                  <a:lnTo>
                    <a:pt x="736574" y="0"/>
                  </a:lnTo>
                  <a:lnTo>
                    <a:pt x="736574" y="1087195"/>
                  </a:lnTo>
                  <a:lnTo>
                    <a:pt x="0" y="10871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0">
              <a:off x="1871970" y="3107122"/>
              <a:ext cx="1587444" cy="1591979"/>
            </a:xfrm>
            <a:custGeom>
              <a:avLst/>
              <a:gdLst/>
              <a:ahLst/>
              <a:cxnLst/>
              <a:rect r="r" b="b" t="t" l="l"/>
              <a:pathLst>
                <a:path h="1591979" w="1587444">
                  <a:moveTo>
                    <a:pt x="0" y="0"/>
                  </a:moveTo>
                  <a:lnTo>
                    <a:pt x="1587444" y="0"/>
                  </a:lnTo>
                  <a:lnTo>
                    <a:pt x="1587444" y="1591979"/>
                  </a:lnTo>
                  <a:lnTo>
                    <a:pt x="0" y="15919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alphaModFix amt="13000"/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34" id="34"/>
            <p:cNvSpPr txBox="true"/>
            <p:nvPr/>
          </p:nvSpPr>
          <p:spPr>
            <a:xfrm rot="0">
              <a:off x="1390421" y="5592393"/>
              <a:ext cx="2499289" cy="2435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1562"/>
                </a:lnSpc>
              </a:pPr>
              <a:r>
                <a:rPr lang="en-US" sz="1116">
                  <a:solidFill>
                    <a:srgbClr val="000000"/>
                  </a:solidFill>
                  <a:latin typeface="Open Sans Bold"/>
                </a:rPr>
                <a:t>Eu uso esta foto de Perfil</a:t>
              </a:r>
            </a:p>
          </p:txBody>
        </p:sp>
        <p:sp>
          <p:nvSpPr>
            <p:cNvPr name="TextBox 35" id="35"/>
            <p:cNvSpPr txBox="true"/>
            <p:nvPr/>
          </p:nvSpPr>
          <p:spPr>
            <a:xfrm rot="0">
              <a:off x="1098563" y="8537235"/>
              <a:ext cx="3315677" cy="2435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1562"/>
                </a:lnSpc>
              </a:pPr>
              <a:r>
                <a:rPr lang="en-US" sz="1116">
                  <a:solidFill>
                    <a:srgbClr val="000000"/>
                  </a:solidFill>
                  <a:latin typeface="Open Sans Bold"/>
                </a:rPr>
                <a:t>Eu tenho estes nomes de Usuário</a:t>
              </a:r>
            </a:p>
          </p:txBody>
        </p:sp>
        <p:sp>
          <p:nvSpPr>
            <p:cNvPr name="TextBox 36" id="36"/>
            <p:cNvSpPr txBox="true"/>
            <p:nvPr/>
          </p:nvSpPr>
          <p:spPr>
            <a:xfrm rot="0">
              <a:off x="8080204" y="2114240"/>
              <a:ext cx="7097550" cy="3248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2062"/>
                </a:lnSpc>
              </a:pPr>
              <a:r>
                <a:rPr lang="en-US" sz="1472">
                  <a:solidFill>
                    <a:srgbClr val="000000"/>
                  </a:solidFill>
                  <a:latin typeface="Open Sans Bold"/>
                </a:rPr>
                <a:t>Eu utilizo a Internet para conversar com estas pessoas:</a:t>
              </a:r>
            </a:p>
          </p:txBody>
        </p:sp>
        <p:sp>
          <p:nvSpPr>
            <p:cNvPr name="TextBox 37" id="37"/>
            <p:cNvSpPr txBox="true"/>
            <p:nvPr/>
          </p:nvSpPr>
          <p:spPr>
            <a:xfrm rot="0">
              <a:off x="1098563" y="12536538"/>
              <a:ext cx="3315677" cy="2435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1562"/>
                </a:lnSpc>
              </a:pPr>
              <a:r>
                <a:rPr lang="en-US" sz="1116">
                  <a:solidFill>
                    <a:srgbClr val="000000"/>
                  </a:solidFill>
                  <a:latin typeface="Open Sans Bold"/>
                </a:rPr>
                <a:t>Eu jogo com estes personagens</a:t>
              </a:r>
            </a:p>
          </p:txBody>
        </p:sp>
        <p:sp>
          <p:nvSpPr>
            <p:cNvPr name="TextBox 38" id="38"/>
            <p:cNvSpPr txBox="true"/>
            <p:nvPr/>
          </p:nvSpPr>
          <p:spPr>
            <a:xfrm rot="0">
              <a:off x="7135560" y="6775374"/>
              <a:ext cx="7097550" cy="3248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2062"/>
                </a:lnSpc>
              </a:pPr>
              <a:r>
                <a:rPr lang="en-US" sz="1472">
                  <a:solidFill>
                    <a:srgbClr val="000000"/>
                  </a:solidFill>
                  <a:latin typeface="Open Sans Bold"/>
                </a:rPr>
                <a:t>Estas são minhas atividades favoritas online:</a:t>
              </a:r>
            </a:p>
          </p:txBody>
        </p:sp>
        <p:sp>
          <p:nvSpPr>
            <p:cNvPr name="TextBox 39" id="39"/>
            <p:cNvSpPr txBox="true"/>
            <p:nvPr/>
          </p:nvSpPr>
          <p:spPr>
            <a:xfrm rot="0">
              <a:off x="12816171" y="9503273"/>
              <a:ext cx="7097550" cy="3248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2062"/>
                </a:lnSpc>
              </a:pPr>
              <a:r>
                <a:rPr lang="en-US" sz="1472">
                  <a:solidFill>
                    <a:srgbClr val="000000"/>
                  </a:solidFill>
                  <a:latin typeface="Open Sans Bold"/>
                </a:rPr>
                <a:t>Estas são minhas figurinhas favoritas:</a:t>
              </a:r>
            </a:p>
          </p:txBody>
        </p:sp>
        <p:sp>
          <p:nvSpPr>
            <p:cNvPr name="TextBox 40" id="40"/>
            <p:cNvSpPr txBox="true"/>
            <p:nvPr/>
          </p:nvSpPr>
          <p:spPr>
            <a:xfrm rot="0">
              <a:off x="6340040" y="9693060"/>
              <a:ext cx="5288938" cy="50592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1562"/>
                </a:lnSpc>
              </a:pPr>
              <a:r>
                <a:rPr lang="en-US" sz="1116">
                  <a:solidFill>
                    <a:srgbClr val="000000"/>
                  </a:solidFill>
                  <a:latin typeface="Open Sans Bold"/>
                </a:rPr>
                <a:t>Qual é o meu aparelho favorito para navegar online? (TV, Celular, Tablet e etc..)</a:t>
              </a:r>
            </a:p>
          </p:txBody>
        </p:sp>
        <p:sp>
          <p:nvSpPr>
            <p:cNvPr name="Freeform 41" id="41"/>
            <p:cNvSpPr/>
            <p:nvPr/>
          </p:nvSpPr>
          <p:spPr>
            <a:xfrm flipH="false" flipV="false" rot="0">
              <a:off x="2014965" y="6899690"/>
              <a:ext cx="1301453" cy="1305171"/>
            </a:xfrm>
            <a:custGeom>
              <a:avLst/>
              <a:gdLst/>
              <a:ahLst/>
              <a:cxnLst/>
              <a:rect r="r" b="b" t="t" l="l"/>
              <a:pathLst>
                <a:path h="1305171" w="1301453">
                  <a:moveTo>
                    <a:pt x="0" y="0"/>
                  </a:moveTo>
                  <a:lnTo>
                    <a:pt x="1301453" y="0"/>
                  </a:lnTo>
                  <a:lnTo>
                    <a:pt x="1301453" y="1305171"/>
                  </a:lnTo>
                  <a:lnTo>
                    <a:pt x="0" y="13051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alphaModFix amt="13000"/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2" id="42"/>
            <p:cNvSpPr/>
            <p:nvPr/>
          </p:nvSpPr>
          <p:spPr>
            <a:xfrm flipH="false" flipV="false" rot="0">
              <a:off x="1989340" y="10483433"/>
              <a:ext cx="1301453" cy="1305171"/>
            </a:xfrm>
            <a:custGeom>
              <a:avLst/>
              <a:gdLst/>
              <a:ahLst/>
              <a:cxnLst/>
              <a:rect r="r" b="b" t="t" l="l"/>
              <a:pathLst>
                <a:path h="1305171" w="1301453">
                  <a:moveTo>
                    <a:pt x="0" y="0"/>
                  </a:moveTo>
                  <a:lnTo>
                    <a:pt x="1301452" y="0"/>
                  </a:lnTo>
                  <a:lnTo>
                    <a:pt x="1301452" y="1305171"/>
                  </a:lnTo>
                  <a:lnTo>
                    <a:pt x="0" y="13051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alphaModFix amt="13000"/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43" id="43"/>
          <p:cNvSpPr txBox="true"/>
          <p:nvPr/>
        </p:nvSpPr>
        <p:spPr>
          <a:xfrm rot="0">
            <a:off x="4051036" y="322244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sz="4678" spc="1281">
                <a:solidFill>
                  <a:srgbClr val="FFEB5B"/>
                </a:solidFill>
                <a:latin typeface="Nourd Bold"/>
              </a:rPr>
              <a:t>MÃO NA MASSA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802766" y="5429608"/>
            <a:ext cx="1631437" cy="1631437"/>
          </a:xfrm>
          <a:custGeom>
            <a:avLst/>
            <a:gdLst/>
            <a:ahLst/>
            <a:cxnLst/>
            <a:rect r="r" b="b" t="t" l="l"/>
            <a:pathLst>
              <a:path h="1631437" w="1631437">
                <a:moveTo>
                  <a:pt x="0" y="0"/>
                </a:moveTo>
                <a:lnTo>
                  <a:pt x="1631437" y="0"/>
                </a:lnTo>
                <a:lnTo>
                  <a:pt x="1631437" y="1631437"/>
                </a:lnTo>
                <a:lnTo>
                  <a:pt x="0" y="16314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005827" y="7809403"/>
            <a:ext cx="1428376" cy="1255185"/>
          </a:xfrm>
          <a:custGeom>
            <a:avLst/>
            <a:gdLst/>
            <a:ahLst/>
            <a:cxnLst/>
            <a:rect r="r" b="b" t="t" l="l"/>
            <a:pathLst>
              <a:path h="1255185" w="1428376">
                <a:moveTo>
                  <a:pt x="0" y="0"/>
                </a:moveTo>
                <a:lnTo>
                  <a:pt x="1428376" y="0"/>
                </a:lnTo>
                <a:lnTo>
                  <a:pt x="1428376" y="1255185"/>
                </a:lnTo>
                <a:lnTo>
                  <a:pt x="0" y="125518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880606" y="3377080"/>
            <a:ext cx="1475757" cy="1503956"/>
          </a:xfrm>
          <a:custGeom>
            <a:avLst/>
            <a:gdLst/>
            <a:ahLst/>
            <a:cxnLst/>
            <a:rect r="r" b="b" t="t" l="l"/>
            <a:pathLst>
              <a:path h="1503956" w="1475757">
                <a:moveTo>
                  <a:pt x="0" y="0"/>
                </a:moveTo>
                <a:lnTo>
                  <a:pt x="1475757" y="0"/>
                </a:lnTo>
                <a:lnTo>
                  <a:pt x="1475757" y="1503956"/>
                </a:lnTo>
                <a:lnTo>
                  <a:pt x="0" y="150395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897057" y="420013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sz="4678" spc="1281">
                <a:solidFill>
                  <a:srgbClr val="FFEB5B"/>
                </a:solidFill>
                <a:latin typeface="Nourd Bold"/>
              </a:rPr>
              <a:t>SÍNTESE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415972" y="1529721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sz="8180">
                <a:solidFill>
                  <a:srgbClr val="975AB6"/>
                </a:solidFill>
                <a:latin typeface="Glacial Indifference Bold"/>
              </a:rPr>
              <a:t>O que Aprendemos?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801823" y="3532056"/>
            <a:ext cx="12893668" cy="1127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538"/>
              </a:lnSpc>
            </a:pPr>
            <a:r>
              <a:rPr lang="en-US" sz="3241">
                <a:solidFill>
                  <a:srgbClr val="000000"/>
                </a:solidFill>
                <a:latin typeface="Open Sans Bold"/>
              </a:rPr>
              <a:t>A </a:t>
            </a:r>
            <a:r>
              <a:rPr lang="en-US" sz="3241">
                <a:solidFill>
                  <a:srgbClr val="DB2B42"/>
                </a:solidFill>
                <a:latin typeface="Open Sans Bold"/>
              </a:rPr>
              <a:t>identidade</a:t>
            </a:r>
            <a:r>
              <a:rPr lang="en-US" sz="3241">
                <a:solidFill>
                  <a:srgbClr val="000000"/>
                </a:solidFill>
                <a:latin typeface="Open Sans Bold"/>
              </a:rPr>
              <a:t> é composta por diversas características e formas de expressão, tanto offline quanto online.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897057" y="5076825"/>
            <a:ext cx="12893668" cy="2270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538"/>
              </a:lnSpc>
            </a:pPr>
            <a:r>
              <a:rPr lang="en-US" sz="3241">
                <a:solidFill>
                  <a:srgbClr val="000000"/>
                </a:solidFill>
                <a:latin typeface="Open Sans Bold"/>
              </a:rPr>
              <a:t>A </a:t>
            </a:r>
            <a:r>
              <a:rPr lang="en-US" sz="3241">
                <a:solidFill>
                  <a:srgbClr val="DB2B42"/>
                </a:solidFill>
                <a:latin typeface="Open Sans Bold"/>
              </a:rPr>
              <a:t>identidade</a:t>
            </a:r>
            <a:r>
              <a:rPr lang="en-US" sz="3241">
                <a:solidFill>
                  <a:srgbClr val="000000"/>
                </a:solidFill>
                <a:latin typeface="Open Sans Bold"/>
              </a:rPr>
              <a:t> pode ser percebida de maneiras diferentes por diferentes pessoas, incluindo nós mesmos, e isso se aplica tanto às características offline quanto às representações online.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801823" y="7554244"/>
            <a:ext cx="12893668" cy="1698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538"/>
              </a:lnSpc>
            </a:pPr>
            <a:r>
              <a:rPr lang="en-US" sz="3241">
                <a:solidFill>
                  <a:srgbClr val="000000"/>
                </a:solidFill>
                <a:latin typeface="Open Sans Bold"/>
              </a:rPr>
              <a:t>Nossa </a:t>
            </a:r>
            <a:r>
              <a:rPr lang="en-US" sz="3241">
                <a:solidFill>
                  <a:srgbClr val="DB2B42"/>
                </a:solidFill>
                <a:latin typeface="Open Sans Bold"/>
              </a:rPr>
              <a:t>identidade online</a:t>
            </a:r>
            <a:r>
              <a:rPr lang="en-US" sz="3241">
                <a:solidFill>
                  <a:srgbClr val="000000"/>
                </a:solidFill>
                <a:latin typeface="Open Sans Bold"/>
              </a:rPr>
              <a:t> é uma parte significativa da nossa identidade geral e é importante refletir sobre como nos </a:t>
            </a:r>
            <a:r>
              <a:rPr lang="en-US" sz="3241">
                <a:solidFill>
                  <a:srgbClr val="DB2B42"/>
                </a:solidFill>
                <a:latin typeface="Open Sans Bold"/>
              </a:rPr>
              <a:t>representamos</a:t>
            </a:r>
            <a:r>
              <a:rPr lang="en-US" sz="3241">
                <a:solidFill>
                  <a:srgbClr val="000000"/>
                </a:solidFill>
                <a:latin typeface="Open Sans Bold"/>
              </a:rPr>
              <a:t> e interagimos na internet.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415972" y="4712359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sz="8180">
                <a:solidFill>
                  <a:srgbClr val="975AB6"/>
                </a:solidFill>
                <a:latin typeface="Glacial Indifference Bold"/>
              </a:rPr>
              <a:t>Até a Próxima!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DAFnG1R_GrY</dc:identifier>
  <dcterms:modified xsi:type="dcterms:W3CDTF">2011-08-01T06:04:30Z</dcterms:modified>
  <cp:revision>1</cp:revision>
  <dc:title> Intervenção #04 - Quem Eu Sou Online?</dc:title>
</cp:coreProperties>
</file>