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40"/>
    <p:sldId id="257" r:id="rId41"/>
    <p:sldId id="258" r:id="rId42"/>
    <p:sldId id="259" r:id="rId43"/>
    <p:sldId id="260" r:id="rId44"/>
    <p:sldId id="261" r:id="rId45"/>
    <p:sldId id="262" r:id="rId46"/>
  </p:sldIdLst>
  <p:sldSz cx="18288000" cy="10287000"/>
  <p:notesSz cx="6858000" cy="9144000"/>
  <p:embeddedFontLst>
    <p:embeddedFont>
      <p:font typeface="Glacial Indifference" charset="1" panose="00000000000000000000"/>
      <p:regular r:id="rId6"/>
    </p:embeddedFont>
    <p:embeddedFont>
      <p:font typeface="Glacial Indifference Bold" charset="1" panose="00000800000000000000"/>
      <p:regular r:id="rId7"/>
    </p:embeddedFont>
    <p:embeddedFont>
      <p:font typeface="Glacial Indifference Italics" charset="1" panose="00000000000000000000"/>
      <p:regular r:id="rId8"/>
    </p:embeddedFont>
    <p:embeddedFont>
      <p:font typeface="Glacial Indifference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Aileron" charset="1" panose="00000500000000000000"/>
      <p:regular r:id="rId14"/>
    </p:embeddedFont>
    <p:embeddedFont>
      <p:font typeface="Aileron Bold" charset="1" panose="00000800000000000000"/>
      <p:regular r:id="rId15"/>
    </p:embeddedFont>
    <p:embeddedFont>
      <p:font typeface="Aileron Italics" charset="1" panose="00000500000000000000"/>
      <p:regular r:id="rId16"/>
    </p:embeddedFont>
    <p:embeddedFont>
      <p:font typeface="Aileron Bold Italics" charset="1" panose="00000800000000000000"/>
      <p:regular r:id="rId17"/>
    </p:embeddedFont>
    <p:embeddedFont>
      <p:font typeface="Aileron Thin" charset="1" panose="00000300000000000000"/>
      <p:regular r:id="rId18"/>
    </p:embeddedFont>
    <p:embeddedFont>
      <p:font typeface="Aileron Thin Italics" charset="1" panose="00000300000000000000"/>
      <p:regular r:id="rId19"/>
    </p:embeddedFont>
    <p:embeddedFont>
      <p:font typeface="Aileron Light" charset="1" panose="00000400000000000000"/>
      <p:regular r:id="rId20"/>
    </p:embeddedFont>
    <p:embeddedFont>
      <p:font typeface="Aileron Light Italics" charset="1" panose="00000400000000000000"/>
      <p:regular r:id="rId21"/>
    </p:embeddedFont>
    <p:embeddedFont>
      <p:font typeface="Aileron Ultra-Bold" charset="1" panose="00000A00000000000000"/>
      <p:regular r:id="rId22"/>
    </p:embeddedFont>
    <p:embeddedFont>
      <p:font typeface="Aileron Ultra-Bold Italics" charset="1" panose="00000A00000000000000"/>
      <p:regular r:id="rId23"/>
    </p:embeddedFont>
    <p:embeddedFont>
      <p:font typeface="Aileron Heavy" charset="1" panose="00000A00000000000000"/>
      <p:regular r:id="rId24"/>
    </p:embeddedFont>
    <p:embeddedFont>
      <p:font typeface="Aileron Heavy Italics" charset="1" panose="00000A00000000000000"/>
      <p:regular r:id="rId25"/>
    </p:embeddedFont>
    <p:embeddedFont>
      <p:font typeface="Nourd" charset="1" panose="00000500000000000000"/>
      <p:regular r:id="rId26"/>
    </p:embeddedFont>
    <p:embeddedFont>
      <p:font typeface="Nourd Bold" charset="1" panose="00000800000000000000"/>
      <p:regular r:id="rId27"/>
    </p:embeddedFont>
    <p:embeddedFont>
      <p:font typeface="Nourd Light" charset="1" panose="00000400000000000000"/>
      <p:regular r:id="rId28"/>
    </p:embeddedFont>
    <p:embeddedFont>
      <p:font typeface="Nourd Medium" charset="1" panose="00000600000000000000"/>
      <p:regular r:id="rId29"/>
    </p:embeddedFont>
    <p:embeddedFont>
      <p:font typeface="Nourd Semi-Bold" charset="1" panose="00000700000000000000"/>
      <p:regular r:id="rId30"/>
    </p:embeddedFont>
    <p:embeddedFont>
      <p:font typeface="Nourd Heavy" charset="1" panose="00000A00000000000000"/>
      <p:regular r:id="rId31"/>
    </p:embeddedFont>
    <p:embeddedFont>
      <p:font typeface="Open Sans" charset="1" panose="020B0606030504020204"/>
      <p:regular r:id="rId32"/>
    </p:embeddedFont>
    <p:embeddedFont>
      <p:font typeface="Open Sans Bold" charset="1" panose="020B0806030504020204"/>
      <p:regular r:id="rId33"/>
    </p:embeddedFont>
    <p:embeddedFont>
      <p:font typeface="Open Sans Italics" charset="1" panose="020B0606030504020204"/>
      <p:regular r:id="rId34"/>
    </p:embeddedFont>
    <p:embeddedFont>
      <p:font typeface="Open Sans Bold Italics" charset="1" panose="020B0806030504020204"/>
      <p:regular r:id="rId35"/>
    </p:embeddedFont>
    <p:embeddedFont>
      <p:font typeface="Open Sans Light" charset="1" panose="020B0306030504020204"/>
      <p:regular r:id="rId36"/>
    </p:embeddedFont>
    <p:embeddedFont>
      <p:font typeface="Open Sans Light Italics" charset="1" panose="020B0306030504020204"/>
      <p:regular r:id="rId37"/>
    </p:embeddedFont>
    <p:embeddedFont>
      <p:font typeface="Open Sans Ultra-Bold" charset="1" panose="00000000000000000000"/>
      <p:regular r:id="rId38"/>
    </p:embeddedFont>
    <p:embeddedFont>
      <p:font typeface="Open Sans Ultra-Bold Italics" charset="1" panose="0000000000000000000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slides/slide1.xml" Type="http://schemas.openxmlformats.org/officeDocument/2006/relationships/slide"/><Relationship Id="rId41" Target="slides/slide2.xml" Type="http://schemas.openxmlformats.org/officeDocument/2006/relationships/slide"/><Relationship Id="rId42" Target="slides/slide3.xml" Type="http://schemas.openxmlformats.org/officeDocument/2006/relationships/slide"/><Relationship Id="rId43" Target="slides/slide4.xml" Type="http://schemas.openxmlformats.org/officeDocument/2006/relationships/slide"/><Relationship Id="rId44" Target="slides/slide5.xml" Type="http://schemas.openxmlformats.org/officeDocument/2006/relationships/slide"/><Relationship Id="rId45" Target="slides/slide6.xml" Type="http://schemas.openxmlformats.org/officeDocument/2006/relationships/slide"/><Relationship Id="rId46" Target="slides/slide7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7.png" Type="http://schemas.openxmlformats.org/officeDocument/2006/relationships/image"/><Relationship Id="rId8" Target="../media/image8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pn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9.png" Type="http://schemas.openxmlformats.org/officeDocument/2006/relationships/image"/><Relationship Id="rId15" Target="../media/image20.svg" Type="http://schemas.openxmlformats.org/officeDocument/2006/relationships/image"/><Relationship Id="rId16" Target="../media/image21.png" Type="http://schemas.openxmlformats.org/officeDocument/2006/relationships/image"/><Relationship Id="rId17" Target="../media/image22.svg" Type="http://schemas.openxmlformats.org/officeDocument/2006/relationships/image"/><Relationship Id="rId18" Target="../media/image23.png" Type="http://schemas.openxmlformats.org/officeDocument/2006/relationships/image"/><Relationship Id="rId19" Target="../media/image24.png" Type="http://schemas.openxmlformats.org/officeDocument/2006/relationships/image"/><Relationship Id="rId2" Target="../media/image1.png" Type="http://schemas.openxmlformats.org/officeDocument/2006/relationships/image"/><Relationship Id="rId20" Target="../media/image25.png" Type="http://schemas.openxmlformats.org/officeDocument/2006/relationships/image"/><Relationship Id="rId21" Target="../media/image26.svg" Type="http://schemas.openxmlformats.org/officeDocument/2006/relationships/image"/><Relationship Id="rId22" Target="../media/image27.png" Type="http://schemas.openxmlformats.org/officeDocument/2006/relationships/image"/><Relationship Id="rId23" Target="../media/image28.svg" Type="http://schemas.openxmlformats.org/officeDocument/2006/relationships/image"/><Relationship Id="rId24" Target="../media/image29.png" Type="http://schemas.openxmlformats.org/officeDocument/2006/relationships/image"/><Relationship Id="rId25" Target="../media/image30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2.pn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svg" Type="http://schemas.openxmlformats.org/officeDocument/2006/relationships/image"/><Relationship Id="rId11" Target="../media/image35.png" Type="http://schemas.openxmlformats.org/officeDocument/2006/relationships/image"/><Relationship Id="rId12" Target="../media/image3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1.png" Type="http://schemas.openxmlformats.org/officeDocument/2006/relationships/image"/><Relationship Id="rId8" Target="../media/image32.sv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2020139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1" y="0"/>
                </a:lnTo>
                <a:lnTo>
                  <a:pt x="13779071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128953" y="4375053"/>
            <a:ext cx="13956815" cy="2114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3"/>
              </a:lnSpc>
            </a:pPr>
            <a:r>
              <a:rPr lang="en-US" sz="12345">
                <a:solidFill>
                  <a:srgbClr val="975AB6"/>
                </a:solidFill>
                <a:latin typeface="Glacial Indifference Bold"/>
              </a:rPr>
              <a:t>MINHAS FOTOS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sz="4048" spc="1109">
                <a:solidFill>
                  <a:srgbClr val="FFEB5B"/>
                </a:solidFill>
                <a:latin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773746" y="3086100"/>
            <a:ext cx="7982096" cy="6656500"/>
          </a:xfrm>
          <a:custGeom>
            <a:avLst/>
            <a:gdLst/>
            <a:ahLst/>
            <a:cxnLst/>
            <a:rect r="r" b="b" t="t" l="l"/>
            <a:pathLst>
              <a:path h="6656500" w="7982096">
                <a:moveTo>
                  <a:pt x="0" y="0"/>
                </a:moveTo>
                <a:lnTo>
                  <a:pt x="7982096" y="0"/>
                </a:lnTo>
                <a:lnTo>
                  <a:pt x="7982096" y="6656500"/>
                </a:lnTo>
                <a:lnTo>
                  <a:pt x="0" y="66565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14432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CONTEXTO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70736" y="4559596"/>
            <a:ext cx="5842274" cy="2381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294"/>
              </a:lnSpc>
            </a:pPr>
            <a:r>
              <a:rPr lang="en-US" sz="8686">
                <a:solidFill>
                  <a:srgbClr val="975AB6"/>
                </a:solidFill>
                <a:latin typeface="Glacial Indifference"/>
              </a:rPr>
              <a:t>PUBLICAR</a:t>
            </a:r>
          </a:p>
          <a:p>
            <a:pPr>
              <a:lnSpc>
                <a:spcPts val="9294"/>
              </a:lnSpc>
            </a:pPr>
            <a:r>
              <a:rPr lang="en-US" sz="8686">
                <a:solidFill>
                  <a:srgbClr val="975AB6"/>
                </a:solidFill>
                <a:latin typeface="Glacial Indifference"/>
              </a:rPr>
              <a:t>QUALQUER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528883"/>
            <a:ext cx="8287079" cy="2114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3"/>
              </a:lnSpc>
            </a:pPr>
            <a:r>
              <a:rPr lang="en-US" sz="12345">
                <a:solidFill>
                  <a:srgbClr val="975AB6"/>
                </a:solidFill>
                <a:latin typeface="Glacial Indifference Bold"/>
              </a:rPr>
              <a:t>PODEMOS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84346" y="6363080"/>
            <a:ext cx="5225421" cy="2114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3"/>
              </a:lnSpc>
            </a:pPr>
            <a:r>
              <a:rPr lang="en-US" sz="12345">
                <a:solidFill>
                  <a:srgbClr val="975AB6"/>
                </a:solidFill>
                <a:latin typeface="Glacial Indifference Bold"/>
              </a:rPr>
              <a:t>FOTO?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176250" y="2196753"/>
            <a:ext cx="9657894" cy="6866815"/>
          </a:xfrm>
          <a:custGeom>
            <a:avLst/>
            <a:gdLst/>
            <a:ahLst/>
            <a:cxnLst/>
            <a:rect r="r" b="b" t="t" l="l"/>
            <a:pathLst>
              <a:path h="6866815" w="9657894">
                <a:moveTo>
                  <a:pt x="0" y="0"/>
                </a:moveTo>
                <a:lnTo>
                  <a:pt x="9657894" y="0"/>
                </a:lnTo>
                <a:lnTo>
                  <a:pt x="9657894" y="6866815"/>
                </a:lnTo>
                <a:lnTo>
                  <a:pt x="0" y="68668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9143" t="-13013" r="-23776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97057" y="1885293"/>
            <a:ext cx="10155574" cy="7489736"/>
          </a:xfrm>
          <a:custGeom>
            <a:avLst/>
            <a:gdLst/>
            <a:ahLst/>
            <a:cxnLst/>
            <a:rect r="r" b="b" t="t" l="l"/>
            <a:pathLst>
              <a:path h="7489736" w="10155574">
                <a:moveTo>
                  <a:pt x="0" y="0"/>
                </a:moveTo>
                <a:lnTo>
                  <a:pt x="10155575" y="0"/>
                </a:lnTo>
                <a:lnTo>
                  <a:pt x="10155575" y="7489736"/>
                </a:lnTo>
                <a:lnTo>
                  <a:pt x="0" y="74897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5886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748470" y="456288"/>
            <a:ext cx="11801802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COMPARTILHAR OU NÃO?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807121" y="2454937"/>
            <a:ext cx="12068944" cy="6566944"/>
            <a:chOff x="0" y="0"/>
            <a:chExt cx="16091925" cy="8755925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176139" y="182890"/>
              <a:ext cx="3008220" cy="3315857"/>
              <a:chOff x="0" y="0"/>
              <a:chExt cx="663072" cy="73088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663072" cy="730881"/>
              </a:xfrm>
              <a:custGeom>
                <a:avLst/>
                <a:gdLst/>
                <a:ahLst/>
                <a:cxnLst/>
                <a:rect r="r" b="b" t="t" l="l"/>
                <a:pathLst>
                  <a:path h="730881" w="663072">
                    <a:moveTo>
                      <a:pt x="0" y="0"/>
                    </a:moveTo>
                    <a:lnTo>
                      <a:pt x="663072" y="0"/>
                    </a:lnTo>
                    <a:lnTo>
                      <a:pt x="663072" y="730881"/>
                    </a:lnTo>
                    <a:lnTo>
                      <a:pt x="0" y="730881"/>
                    </a:lnTo>
                    <a:close/>
                  </a:path>
                </a:pathLst>
              </a:custGeom>
              <a:solidFill>
                <a:srgbClr val="484FA2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3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60498" cy="4042704"/>
            </a:xfrm>
            <a:custGeom>
              <a:avLst/>
              <a:gdLst/>
              <a:ahLst/>
              <a:cxnLst/>
              <a:rect r="r" b="b" t="t" l="l"/>
              <a:pathLst>
                <a:path h="4042704" w="3360498">
                  <a:moveTo>
                    <a:pt x="0" y="0"/>
                  </a:moveTo>
                  <a:lnTo>
                    <a:pt x="3360498" y="0"/>
                  </a:lnTo>
                  <a:lnTo>
                    <a:pt x="3360498" y="4042704"/>
                  </a:lnTo>
                  <a:lnTo>
                    <a:pt x="0" y="40427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414473" y="756939"/>
              <a:ext cx="2810287" cy="2736517"/>
            </a:xfrm>
            <a:custGeom>
              <a:avLst/>
              <a:gdLst/>
              <a:ahLst/>
              <a:cxnLst/>
              <a:rect r="r" b="b" t="t" l="l"/>
              <a:pathLst>
                <a:path h="2736517" w="2810287">
                  <a:moveTo>
                    <a:pt x="0" y="0"/>
                  </a:moveTo>
                  <a:lnTo>
                    <a:pt x="2810286" y="0"/>
                  </a:lnTo>
                  <a:lnTo>
                    <a:pt x="2810286" y="2736516"/>
                  </a:lnTo>
                  <a:lnTo>
                    <a:pt x="0" y="27365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2" id="12"/>
            <p:cNvGrpSpPr/>
            <p:nvPr/>
          </p:nvGrpSpPr>
          <p:grpSpPr>
            <a:xfrm rot="0">
              <a:off x="176139" y="4794152"/>
              <a:ext cx="3008220" cy="3315857"/>
              <a:chOff x="0" y="0"/>
              <a:chExt cx="663072" cy="73088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663072" cy="730881"/>
              </a:xfrm>
              <a:custGeom>
                <a:avLst/>
                <a:gdLst/>
                <a:ahLst/>
                <a:cxnLst/>
                <a:rect r="r" b="b" t="t" l="l"/>
                <a:pathLst>
                  <a:path h="730881" w="663072">
                    <a:moveTo>
                      <a:pt x="0" y="0"/>
                    </a:moveTo>
                    <a:lnTo>
                      <a:pt x="663072" y="0"/>
                    </a:lnTo>
                    <a:lnTo>
                      <a:pt x="663072" y="730881"/>
                    </a:lnTo>
                    <a:lnTo>
                      <a:pt x="0" y="730881"/>
                    </a:lnTo>
                    <a:close/>
                  </a:path>
                </a:pathLst>
              </a:custGeom>
              <a:solidFill>
                <a:srgbClr val="484FA2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47238" lIns="47238" bIns="47238" rIns="47238"/>
              <a:lstStyle/>
              <a:p>
                <a:pPr algn="ctr">
                  <a:lnSpc>
                    <a:spcPts val="1930"/>
                  </a:lnSpc>
                </a:pPr>
              </a:p>
            </p:txBody>
          </p:sp>
        </p:grpSp>
        <p:sp>
          <p:nvSpPr>
            <p:cNvPr name="Freeform 15" id="15"/>
            <p:cNvSpPr/>
            <p:nvPr/>
          </p:nvSpPr>
          <p:spPr>
            <a:xfrm flipH="false" flipV="false" rot="0">
              <a:off x="0" y="4560629"/>
              <a:ext cx="3360498" cy="4042704"/>
            </a:xfrm>
            <a:custGeom>
              <a:avLst/>
              <a:gdLst/>
              <a:ahLst/>
              <a:cxnLst/>
              <a:rect r="r" b="b" t="t" l="l"/>
              <a:pathLst>
                <a:path h="4042704" w="3360498">
                  <a:moveTo>
                    <a:pt x="0" y="0"/>
                  </a:moveTo>
                  <a:lnTo>
                    <a:pt x="3360498" y="0"/>
                  </a:lnTo>
                  <a:lnTo>
                    <a:pt x="3360498" y="4042704"/>
                  </a:lnTo>
                  <a:lnTo>
                    <a:pt x="0" y="40427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grpSp>
          <p:nvGrpSpPr>
            <p:cNvPr name="Group 16" id="16"/>
            <p:cNvGrpSpPr/>
            <p:nvPr/>
          </p:nvGrpSpPr>
          <p:grpSpPr>
            <a:xfrm rot="0">
              <a:off x="4293002" y="4736819"/>
              <a:ext cx="3008220" cy="3315857"/>
              <a:chOff x="0" y="0"/>
              <a:chExt cx="663072" cy="730881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663072" cy="730881"/>
              </a:xfrm>
              <a:custGeom>
                <a:avLst/>
                <a:gdLst/>
                <a:ahLst/>
                <a:cxnLst/>
                <a:rect r="r" b="b" t="t" l="l"/>
                <a:pathLst>
                  <a:path h="730881" w="663072">
                    <a:moveTo>
                      <a:pt x="0" y="0"/>
                    </a:moveTo>
                    <a:lnTo>
                      <a:pt x="663072" y="0"/>
                    </a:lnTo>
                    <a:lnTo>
                      <a:pt x="663072" y="730881"/>
                    </a:lnTo>
                    <a:lnTo>
                      <a:pt x="0" y="730881"/>
                    </a:lnTo>
                    <a:close/>
                  </a:path>
                </a:pathLst>
              </a:custGeom>
              <a:solidFill>
                <a:srgbClr val="F8DB52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47238" lIns="47238" bIns="47238" rIns="47238"/>
              <a:lstStyle/>
              <a:p>
                <a:pPr algn="ctr">
                  <a:lnSpc>
                    <a:spcPts val="1930"/>
                  </a:lnSpc>
                </a:pPr>
              </a:p>
            </p:txBody>
          </p:sp>
        </p:grpSp>
        <p:sp>
          <p:nvSpPr>
            <p:cNvPr name="Freeform 19" id="19"/>
            <p:cNvSpPr/>
            <p:nvPr/>
          </p:nvSpPr>
          <p:spPr>
            <a:xfrm flipH="false" flipV="false" rot="0">
              <a:off x="3968754" y="4713220"/>
              <a:ext cx="3332468" cy="3193200"/>
            </a:xfrm>
            <a:custGeom>
              <a:avLst/>
              <a:gdLst/>
              <a:ahLst/>
              <a:cxnLst/>
              <a:rect r="r" b="b" t="t" l="l"/>
              <a:pathLst>
                <a:path h="3193200" w="3332468">
                  <a:moveTo>
                    <a:pt x="0" y="0"/>
                  </a:moveTo>
                  <a:lnTo>
                    <a:pt x="3332468" y="0"/>
                  </a:lnTo>
                  <a:lnTo>
                    <a:pt x="3332468" y="3193200"/>
                  </a:lnTo>
                  <a:lnTo>
                    <a:pt x="0" y="319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-5352" b="-45385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4119106" y="4560629"/>
              <a:ext cx="3360498" cy="4042704"/>
            </a:xfrm>
            <a:custGeom>
              <a:avLst/>
              <a:gdLst/>
              <a:ahLst/>
              <a:cxnLst/>
              <a:rect r="r" b="b" t="t" l="l"/>
              <a:pathLst>
                <a:path h="4042704" w="3360498">
                  <a:moveTo>
                    <a:pt x="0" y="0"/>
                  </a:moveTo>
                  <a:lnTo>
                    <a:pt x="3360498" y="0"/>
                  </a:lnTo>
                  <a:lnTo>
                    <a:pt x="3360498" y="4042704"/>
                  </a:lnTo>
                  <a:lnTo>
                    <a:pt x="0" y="40427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grpSp>
          <p:nvGrpSpPr>
            <p:cNvPr name="Group 21" id="21"/>
            <p:cNvGrpSpPr/>
            <p:nvPr/>
          </p:nvGrpSpPr>
          <p:grpSpPr>
            <a:xfrm rot="0">
              <a:off x="4295245" y="233524"/>
              <a:ext cx="3008220" cy="3315857"/>
              <a:chOff x="0" y="0"/>
              <a:chExt cx="663072" cy="730881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663072" cy="730881"/>
              </a:xfrm>
              <a:custGeom>
                <a:avLst/>
                <a:gdLst/>
                <a:ahLst/>
                <a:cxnLst/>
                <a:rect r="r" b="b" t="t" l="l"/>
                <a:pathLst>
                  <a:path h="730881" w="663072">
                    <a:moveTo>
                      <a:pt x="0" y="0"/>
                    </a:moveTo>
                    <a:lnTo>
                      <a:pt x="663072" y="0"/>
                    </a:lnTo>
                    <a:lnTo>
                      <a:pt x="663072" y="730881"/>
                    </a:lnTo>
                    <a:lnTo>
                      <a:pt x="0" y="730881"/>
                    </a:lnTo>
                    <a:close/>
                  </a:path>
                </a:pathLst>
              </a:custGeom>
              <a:solidFill>
                <a:srgbClr val="975AB6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47238" lIns="47238" bIns="47238" rIns="47238"/>
              <a:lstStyle/>
              <a:p>
                <a:pPr algn="ctr">
                  <a:lnSpc>
                    <a:spcPts val="1930"/>
                  </a:lnSpc>
                </a:pPr>
              </a:p>
            </p:txBody>
          </p:sp>
        </p:grpSp>
        <p:sp>
          <p:nvSpPr>
            <p:cNvPr name="Freeform 24" id="24"/>
            <p:cNvSpPr/>
            <p:nvPr/>
          </p:nvSpPr>
          <p:spPr>
            <a:xfrm flipH="false" flipV="false" rot="0">
              <a:off x="4531541" y="349644"/>
              <a:ext cx="2535628" cy="2813457"/>
            </a:xfrm>
            <a:custGeom>
              <a:avLst/>
              <a:gdLst/>
              <a:ahLst/>
              <a:cxnLst/>
              <a:rect r="r" b="b" t="t" l="l"/>
              <a:pathLst>
                <a:path h="2813457" w="2535628">
                  <a:moveTo>
                    <a:pt x="0" y="0"/>
                  </a:moveTo>
                  <a:lnTo>
                    <a:pt x="2535628" y="0"/>
                  </a:lnTo>
                  <a:lnTo>
                    <a:pt x="2535628" y="2813457"/>
                  </a:lnTo>
                  <a:lnTo>
                    <a:pt x="0" y="2813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4119106" y="0"/>
              <a:ext cx="3360498" cy="4042704"/>
            </a:xfrm>
            <a:custGeom>
              <a:avLst/>
              <a:gdLst/>
              <a:ahLst/>
              <a:cxnLst/>
              <a:rect r="r" b="b" t="t" l="l"/>
              <a:pathLst>
                <a:path h="4042704" w="3360498">
                  <a:moveTo>
                    <a:pt x="0" y="0"/>
                  </a:moveTo>
                  <a:lnTo>
                    <a:pt x="3360498" y="0"/>
                  </a:lnTo>
                  <a:lnTo>
                    <a:pt x="3360498" y="4042704"/>
                  </a:lnTo>
                  <a:lnTo>
                    <a:pt x="0" y="40427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grpSp>
          <p:nvGrpSpPr>
            <p:cNvPr name="Group 26" id="26"/>
            <p:cNvGrpSpPr/>
            <p:nvPr/>
          </p:nvGrpSpPr>
          <p:grpSpPr>
            <a:xfrm rot="0">
              <a:off x="12874689" y="4922325"/>
              <a:ext cx="3008220" cy="3315857"/>
              <a:chOff x="0" y="0"/>
              <a:chExt cx="663072" cy="730881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663072" cy="730881"/>
              </a:xfrm>
              <a:custGeom>
                <a:avLst/>
                <a:gdLst/>
                <a:ahLst/>
                <a:cxnLst/>
                <a:rect r="r" b="b" t="t" l="l"/>
                <a:pathLst>
                  <a:path h="730881" w="663072">
                    <a:moveTo>
                      <a:pt x="0" y="0"/>
                    </a:moveTo>
                    <a:lnTo>
                      <a:pt x="663072" y="0"/>
                    </a:lnTo>
                    <a:lnTo>
                      <a:pt x="663072" y="730881"/>
                    </a:lnTo>
                    <a:lnTo>
                      <a:pt x="0" y="730881"/>
                    </a:lnTo>
                    <a:close/>
                  </a:path>
                </a:pathLst>
              </a:custGeom>
              <a:solidFill>
                <a:srgbClr val="FFEB5B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47238" lIns="47238" bIns="47238" rIns="47238"/>
              <a:lstStyle/>
              <a:p>
                <a:pPr algn="ctr">
                  <a:lnSpc>
                    <a:spcPts val="1930"/>
                  </a:lnSpc>
                </a:pPr>
              </a:p>
            </p:txBody>
          </p:sp>
        </p:grpSp>
        <p:sp>
          <p:nvSpPr>
            <p:cNvPr name="Freeform 29" id="29"/>
            <p:cNvSpPr/>
            <p:nvPr/>
          </p:nvSpPr>
          <p:spPr>
            <a:xfrm flipH="false" flipV="false" rot="0">
              <a:off x="13356878" y="4999493"/>
              <a:ext cx="2109596" cy="3161520"/>
            </a:xfrm>
            <a:custGeom>
              <a:avLst/>
              <a:gdLst/>
              <a:ahLst/>
              <a:cxnLst/>
              <a:rect r="r" b="b" t="t" l="l"/>
              <a:pathLst>
                <a:path h="3161520" w="2109596">
                  <a:moveTo>
                    <a:pt x="0" y="0"/>
                  </a:moveTo>
                  <a:lnTo>
                    <a:pt x="2109596" y="0"/>
                  </a:lnTo>
                  <a:lnTo>
                    <a:pt x="2109596" y="3161521"/>
                  </a:lnTo>
                  <a:lnTo>
                    <a:pt x="0" y="3161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1176050">
              <a:off x="14165208" y="6857023"/>
              <a:ext cx="492936" cy="408521"/>
            </a:xfrm>
            <a:custGeom>
              <a:avLst/>
              <a:gdLst/>
              <a:ahLst/>
              <a:cxnLst/>
              <a:rect r="r" b="b" t="t" l="l"/>
              <a:pathLst>
                <a:path h="408521" w="492936">
                  <a:moveTo>
                    <a:pt x="0" y="0"/>
                  </a:moveTo>
                  <a:lnTo>
                    <a:pt x="492936" y="0"/>
                  </a:lnTo>
                  <a:lnTo>
                    <a:pt x="492936" y="408521"/>
                  </a:lnTo>
                  <a:lnTo>
                    <a:pt x="0" y="408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-4766264">
              <a:off x="14089060" y="6519058"/>
              <a:ext cx="144248" cy="177486"/>
            </a:xfrm>
            <a:custGeom>
              <a:avLst/>
              <a:gdLst/>
              <a:ahLst/>
              <a:cxnLst/>
              <a:rect r="r" b="b" t="t" l="l"/>
              <a:pathLst>
                <a:path h="177486" w="144248">
                  <a:moveTo>
                    <a:pt x="0" y="0"/>
                  </a:moveTo>
                  <a:lnTo>
                    <a:pt x="144248" y="0"/>
                  </a:lnTo>
                  <a:lnTo>
                    <a:pt x="144248" y="177487"/>
                  </a:lnTo>
                  <a:lnTo>
                    <a:pt x="0" y="177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32" id="32"/>
            <p:cNvGrpSpPr/>
            <p:nvPr/>
          </p:nvGrpSpPr>
          <p:grpSpPr>
            <a:xfrm rot="0">
              <a:off x="12768265" y="252901"/>
              <a:ext cx="3008220" cy="3315857"/>
              <a:chOff x="0" y="0"/>
              <a:chExt cx="663072" cy="730881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663072" cy="730881"/>
              </a:xfrm>
              <a:custGeom>
                <a:avLst/>
                <a:gdLst/>
                <a:ahLst/>
                <a:cxnLst/>
                <a:rect r="r" b="b" t="t" l="l"/>
                <a:pathLst>
                  <a:path h="730881" w="663072">
                    <a:moveTo>
                      <a:pt x="0" y="0"/>
                    </a:moveTo>
                    <a:lnTo>
                      <a:pt x="663072" y="0"/>
                    </a:lnTo>
                    <a:lnTo>
                      <a:pt x="663072" y="730881"/>
                    </a:lnTo>
                    <a:lnTo>
                      <a:pt x="0" y="730881"/>
                    </a:lnTo>
                    <a:close/>
                  </a:path>
                </a:pathLst>
              </a:custGeom>
              <a:solidFill>
                <a:srgbClr val="EAB686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47238" lIns="47238" bIns="47238" rIns="47238"/>
              <a:lstStyle/>
              <a:p>
                <a:pPr algn="ctr">
                  <a:lnSpc>
                    <a:spcPts val="1930"/>
                  </a:lnSpc>
                </a:pPr>
              </a:p>
            </p:txBody>
          </p:sp>
        </p:grpSp>
        <p:sp>
          <p:nvSpPr>
            <p:cNvPr name="Freeform 35" id="35"/>
            <p:cNvSpPr/>
            <p:nvPr/>
          </p:nvSpPr>
          <p:spPr>
            <a:xfrm flipH="false" flipV="false" rot="0">
              <a:off x="13678870" y="486425"/>
              <a:ext cx="1837344" cy="2706934"/>
            </a:xfrm>
            <a:custGeom>
              <a:avLst/>
              <a:gdLst/>
              <a:ahLst/>
              <a:cxnLst/>
              <a:rect r="r" b="b" t="t" l="l"/>
              <a:pathLst>
                <a:path h="2706934" w="1837344">
                  <a:moveTo>
                    <a:pt x="0" y="0"/>
                  </a:moveTo>
                  <a:lnTo>
                    <a:pt x="1837344" y="0"/>
                  </a:lnTo>
                  <a:lnTo>
                    <a:pt x="1837344" y="2706934"/>
                  </a:lnTo>
                  <a:lnTo>
                    <a:pt x="0" y="27069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0" t="0" r="0" b="-45058"/>
              </a:stretch>
            </a:blipFill>
          </p:spPr>
        </p:sp>
        <p:grpSp>
          <p:nvGrpSpPr>
            <p:cNvPr name="Group 36" id="36"/>
            <p:cNvGrpSpPr/>
            <p:nvPr/>
          </p:nvGrpSpPr>
          <p:grpSpPr>
            <a:xfrm rot="0">
              <a:off x="8612216" y="228344"/>
              <a:ext cx="3008220" cy="3315857"/>
              <a:chOff x="0" y="0"/>
              <a:chExt cx="663072" cy="730881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663072" cy="730881"/>
              </a:xfrm>
              <a:custGeom>
                <a:avLst/>
                <a:gdLst/>
                <a:ahLst/>
                <a:cxnLst/>
                <a:rect r="r" b="b" t="t" l="l"/>
                <a:pathLst>
                  <a:path h="730881" w="663072">
                    <a:moveTo>
                      <a:pt x="0" y="0"/>
                    </a:moveTo>
                    <a:lnTo>
                      <a:pt x="663072" y="0"/>
                    </a:lnTo>
                    <a:lnTo>
                      <a:pt x="663072" y="730881"/>
                    </a:lnTo>
                    <a:lnTo>
                      <a:pt x="0" y="730881"/>
                    </a:lnTo>
                    <a:close/>
                  </a:path>
                </a:pathLst>
              </a:custGeom>
              <a:solidFill>
                <a:srgbClr val="FF8373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47238" lIns="47238" bIns="47238" rIns="47238"/>
              <a:lstStyle/>
              <a:p>
                <a:pPr algn="ctr">
                  <a:lnSpc>
                    <a:spcPts val="1930"/>
                  </a:lnSpc>
                </a:pPr>
              </a:p>
            </p:txBody>
          </p:sp>
        </p:grpSp>
        <p:sp>
          <p:nvSpPr>
            <p:cNvPr name="Freeform 39" id="39"/>
            <p:cNvSpPr/>
            <p:nvPr/>
          </p:nvSpPr>
          <p:spPr>
            <a:xfrm flipH="false" flipV="false" rot="0">
              <a:off x="8436077" y="0"/>
              <a:ext cx="3360498" cy="4042704"/>
            </a:xfrm>
            <a:custGeom>
              <a:avLst/>
              <a:gdLst/>
              <a:ahLst/>
              <a:cxnLst/>
              <a:rect r="r" b="b" t="t" l="l"/>
              <a:pathLst>
                <a:path h="4042704" w="3360498">
                  <a:moveTo>
                    <a:pt x="0" y="0"/>
                  </a:moveTo>
                  <a:lnTo>
                    <a:pt x="3360498" y="0"/>
                  </a:lnTo>
                  <a:lnTo>
                    <a:pt x="3360498" y="4042704"/>
                  </a:lnTo>
                  <a:lnTo>
                    <a:pt x="0" y="40427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8851398" y="363424"/>
              <a:ext cx="2529855" cy="2706934"/>
            </a:xfrm>
            <a:custGeom>
              <a:avLst/>
              <a:gdLst/>
              <a:ahLst/>
              <a:cxnLst/>
              <a:rect r="r" b="b" t="t" l="l"/>
              <a:pathLst>
                <a:path h="2706934" w="2529855">
                  <a:moveTo>
                    <a:pt x="0" y="0"/>
                  </a:moveTo>
                  <a:lnTo>
                    <a:pt x="2529855" y="0"/>
                  </a:lnTo>
                  <a:lnTo>
                    <a:pt x="2529855" y="2706933"/>
                  </a:lnTo>
                  <a:lnTo>
                    <a:pt x="0" y="27069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0" t="0" r="0" b="0"/>
              </a:stretch>
            </a:blipFill>
          </p:spPr>
        </p:sp>
        <p:grpSp>
          <p:nvGrpSpPr>
            <p:cNvPr name="Group 41" id="41"/>
            <p:cNvGrpSpPr/>
            <p:nvPr/>
          </p:nvGrpSpPr>
          <p:grpSpPr>
            <a:xfrm rot="0">
              <a:off x="8525457" y="4729060"/>
              <a:ext cx="3008220" cy="3315857"/>
              <a:chOff x="0" y="0"/>
              <a:chExt cx="663072" cy="730881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663072" cy="730881"/>
              </a:xfrm>
              <a:custGeom>
                <a:avLst/>
                <a:gdLst/>
                <a:ahLst/>
                <a:cxnLst/>
                <a:rect r="r" b="b" t="t" l="l"/>
                <a:pathLst>
                  <a:path h="730881" w="663072">
                    <a:moveTo>
                      <a:pt x="0" y="0"/>
                    </a:moveTo>
                    <a:lnTo>
                      <a:pt x="663072" y="0"/>
                    </a:lnTo>
                    <a:lnTo>
                      <a:pt x="663072" y="730881"/>
                    </a:lnTo>
                    <a:lnTo>
                      <a:pt x="0" y="730881"/>
                    </a:lnTo>
                    <a:close/>
                  </a:path>
                </a:pathLst>
              </a:custGeom>
              <a:solidFill>
                <a:srgbClr val="C1FF72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47238" lIns="47238" bIns="47238" rIns="47238"/>
              <a:lstStyle/>
              <a:p>
                <a:pPr algn="ctr">
                  <a:lnSpc>
                    <a:spcPts val="1930"/>
                  </a:lnSpc>
                </a:pPr>
              </a:p>
            </p:txBody>
          </p:sp>
        </p:grpSp>
        <p:sp>
          <p:nvSpPr>
            <p:cNvPr name="Freeform 44" id="44"/>
            <p:cNvSpPr/>
            <p:nvPr/>
          </p:nvSpPr>
          <p:spPr>
            <a:xfrm flipH="false" flipV="false" rot="0">
              <a:off x="8416591" y="4713220"/>
              <a:ext cx="3360498" cy="4042704"/>
            </a:xfrm>
            <a:custGeom>
              <a:avLst/>
              <a:gdLst/>
              <a:ahLst/>
              <a:cxnLst/>
              <a:rect r="r" b="b" t="t" l="l"/>
              <a:pathLst>
                <a:path h="4042704" w="3360498">
                  <a:moveTo>
                    <a:pt x="0" y="0"/>
                  </a:moveTo>
                  <a:lnTo>
                    <a:pt x="3360498" y="0"/>
                  </a:lnTo>
                  <a:lnTo>
                    <a:pt x="3360498" y="4042705"/>
                  </a:lnTo>
                  <a:lnTo>
                    <a:pt x="0" y="40427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9215598" y="4929245"/>
              <a:ext cx="1886319" cy="2709350"/>
            </a:xfrm>
            <a:custGeom>
              <a:avLst/>
              <a:gdLst/>
              <a:ahLst/>
              <a:cxnLst/>
              <a:rect r="r" b="b" t="t" l="l"/>
              <a:pathLst>
                <a:path h="2709350" w="1886319">
                  <a:moveTo>
                    <a:pt x="0" y="0"/>
                  </a:moveTo>
                  <a:lnTo>
                    <a:pt x="1886318" y="0"/>
                  </a:lnTo>
                  <a:lnTo>
                    <a:pt x="1886318" y="2709350"/>
                  </a:lnTo>
                  <a:lnTo>
                    <a:pt x="0" y="2709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-18759"/>
              </a:stretch>
            </a:blipFill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269139" y="4748726"/>
              <a:ext cx="2822220" cy="2854859"/>
            </a:xfrm>
            <a:custGeom>
              <a:avLst/>
              <a:gdLst/>
              <a:ahLst/>
              <a:cxnLst/>
              <a:rect r="r" b="b" t="t" l="l"/>
              <a:pathLst>
                <a:path h="2854859" w="2822220">
                  <a:moveTo>
                    <a:pt x="0" y="0"/>
                  </a:moveTo>
                  <a:lnTo>
                    <a:pt x="2822220" y="0"/>
                  </a:lnTo>
                  <a:lnTo>
                    <a:pt x="2822220" y="2854859"/>
                  </a:lnTo>
                  <a:lnTo>
                    <a:pt x="0" y="2854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-16131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12681507" y="0"/>
              <a:ext cx="3360498" cy="4042704"/>
            </a:xfrm>
            <a:custGeom>
              <a:avLst/>
              <a:gdLst/>
              <a:ahLst/>
              <a:cxnLst/>
              <a:rect r="r" b="b" t="t" l="l"/>
              <a:pathLst>
                <a:path h="4042704" w="3360498">
                  <a:moveTo>
                    <a:pt x="0" y="0"/>
                  </a:moveTo>
                  <a:lnTo>
                    <a:pt x="3360497" y="0"/>
                  </a:lnTo>
                  <a:lnTo>
                    <a:pt x="3360497" y="4042704"/>
                  </a:lnTo>
                  <a:lnTo>
                    <a:pt x="0" y="40427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12731427" y="4713220"/>
              <a:ext cx="3360498" cy="4042704"/>
            </a:xfrm>
            <a:custGeom>
              <a:avLst/>
              <a:gdLst/>
              <a:ahLst/>
              <a:cxnLst/>
              <a:rect r="r" b="b" t="t" l="l"/>
              <a:pathLst>
                <a:path h="4042704" w="3360498">
                  <a:moveTo>
                    <a:pt x="0" y="0"/>
                  </a:moveTo>
                  <a:lnTo>
                    <a:pt x="3360498" y="0"/>
                  </a:lnTo>
                  <a:lnTo>
                    <a:pt x="3360498" y="4042705"/>
                  </a:lnTo>
                  <a:lnTo>
                    <a:pt x="0" y="40427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Freeform 49" id="49"/>
          <p:cNvSpPr/>
          <p:nvPr/>
        </p:nvSpPr>
        <p:spPr>
          <a:xfrm flipH="false" flipV="false" rot="-5400000">
            <a:off x="13788649" y="8247143"/>
            <a:ext cx="2081539" cy="437123"/>
          </a:xfrm>
          <a:custGeom>
            <a:avLst/>
            <a:gdLst/>
            <a:ahLst/>
            <a:cxnLst/>
            <a:rect r="r" b="b" t="t" l="l"/>
            <a:pathLst>
              <a:path h="437123" w="2081539">
                <a:moveTo>
                  <a:pt x="0" y="0"/>
                </a:moveTo>
                <a:lnTo>
                  <a:pt x="2081539" y="0"/>
                </a:lnTo>
                <a:lnTo>
                  <a:pt x="2081539" y="437123"/>
                </a:lnTo>
                <a:lnTo>
                  <a:pt x="0" y="43712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2248524" y="2280028"/>
            <a:ext cx="2081539" cy="437123"/>
          </a:xfrm>
          <a:custGeom>
            <a:avLst/>
            <a:gdLst/>
            <a:ahLst/>
            <a:cxnLst/>
            <a:rect r="r" b="b" t="t" l="l"/>
            <a:pathLst>
              <a:path h="437123" w="2081539">
                <a:moveTo>
                  <a:pt x="0" y="0"/>
                </a:moveTo>
                <a:lnTo>
                  <a:pt x="2081539" y="0"/>
                </a:lnTo>
                <a:lnTo>
                  <a:pt x="2081539" y="437123"/>
                </a:lnTo>
                <a:lnTo>
                  <a:pt x="0" y="43712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1" id="51"/>
          <p:cNvSpPr/>
          <p:nvPr/>
        </p:nvSpPr>
        <p:spPr>
          <a:xfrm flipV="true">
            <a:off x="4354008" y="2430735"/>
            <a:ext cx="10475329" cy="70281"/>
          </a:xfrm>
          <a:prstGeom prst="line">
            <a:avLst/>
          </a:prstGeom>
          <a:ln cap="flat" w="28575">
            <a:solidFill>
              <a:srgbClr val="231F2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52" id="52"/>
          <p:cNvSpPr/>
          <p:nvPr/>
        </p:nvSpPr>
        <p:spPr>
          <a:xfrm flipH="true" flipV="true">
            <a:off x="2807121" y="2513117"/>
            <a:ext cx="12" cy="6484562"/>
          </a:xfrm>
          <a:prstGeom prst="line">
            <a:avLst/>
          </a:prstGeom>
          <a:ln cap="flat" w="28575">
            <a:solidFill>
              <a:srgbClr val="231F2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53" id="53"/>
          <p:cNvSpPr/>
          <p:nvPr/>
        </p:nvSpPr>
        <p:spPr>
          <a:xfrm flipV="true">
            <a:off x="14829419" y="2418634"/>
            <a:ext cx="12" cy="5006301"/>
          </a:xfrm>
          <a:prstGeom prst="line">
            <a:avLst/>
          </a:prstGeom>
          <a:ln cap="flat" w="28575">
            <a:solidFill>
              <a:srgbClr val="231F2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54" id="54"/>
          <p:cNvSpPr/>
          <p:nvPr/>
        </p:nvSpPr>
        <p:spPr>
          <a:xfrm flipH="true" flipV="true">
            <a:off x="12053399" y="2513117"/>
            <a:ext cx="55669" cy="6484562"/>
          </a:xfrm>
          <a:prstGeom prst="line">
            <a:avLst/>
          </a:prstGeom>
          <a:ln cap="flat" w="28575">
            <a:solidFill>
              <a:srgbClr val="231F2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55" id="55"/>
          <p:cNvSpPr/>
          <p:nvPr/>
        </p:nvSpPr>
        <p:spPr>
          <a:xfrm flipV="true">
            <a:off x="8818311" y="2454937"/>
            <a:ext cx="23283" cy="6560893"/>
          </a:xfrm>
          <a:prstGeom prst="line">
            <a:avLst/>
          </a:prstGeom>
          <a:ln cap="flat" w="28575">
            <a:solidFill>
              <a:srgbClr val="231F2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56" id="56"/>
          <p:cNvSpPr/>
          <p:nvPr/>
        </p:nvSpPr>
        <p:spPr>
          <a:xfrm flipV="true">
            <a:off x="5528962" y="2434923"/>
            <a:ext cx="23283" cy="6560893"/>
          </a:xfrm>
          <a:prstGeom prst="line">
            <a:avLst/>
          </a:prstGeom>
          <a:ln cap="flat" w="28575">
            <a:solidFill>
              <a:srgbClr val="231F2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57" id="57"/>
          <p:cNvSpPr/>
          <p:nvPr/>
        </p:nvSpPr>
        <p:spPr>
          <a:xfrm>
            <a:off x="2842586" y="5767499"/>
            <a:ext cx="12022216" cy="12101"/>
          </a:xfrm>
          <a:prstGeom prst="line">
            <a:avLst/>
          </a:prstGeom>
          <a:ln cap="flat" w="28575">
            <a:solidFill>
              <a:srgbClr val="231F20"/>
            </a:solidFill>
            <a:prstDash val="sysDash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748470" y="456288"/>
            <a:ext cx="11801802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COMPARTILHAR OU NÃO?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731618" y="2820916"/>
            <a:ext cx="5789982" cy="6437384"/>
            <a:chOff x="0" y="0"/>
            <a:chExt cx="1630562" cy="18128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30562" cy="1812882"/>
            </a:xfrm>
            <a:custGeom>
              <a:avLst/>
              <a:gdLst/>
              <a:ahLst/>
              <a:cxnLst/>
              <a:rect r="r" b="b" t="t" l="l"/>
              <a:pathLst>
                <a:path h="1812882" w="1630562">
                  <a:moveTo>
                    <a:pt x="49474" y="0"/>
                  </a:moveTo>
                  <a:lnTo>
                    <a:pt x="1581089" y="0"/>
                  </a:lnTo>
                  <a:cubicBezTo>
                    <a:pt x="1594210" y="0"/>
                    <a:pt x="1606794" y="5212"/>
                    <a:pt x="1616072" y="14490"/>
                  </a:cubicBezTo>
                  <a:cubicBezTo>
                    <a:pt x="1625350" y="23769"/>
                    <a:pt x="1630562" y="36352"/>
                    <a:pt x="1630562" y="49474"/>
                  </a:cubicBezTo>
                  <a:lnTo>
                    <a:pt x="1630562" y="1763408"/>
                  </a:lnTo>
                  <a:cubicBezTo>
                    <a:pt x="1630562" y="1776530"/>
                    <a:pt x="1625350" y="1789113"/>
                    <a:pt x="1616072" y="1798392"/>
                  </a:cubicBezTo>
                  <a:cubicBezTo>
                    <a:pt x="1606794" y="1807670"/>
                    <a:pt x="1594210" y="1812882"/>
                    <a:pt x="1581089" y="1812882"/>
                  </a:cubicBezTo>
                  <a:lnTo>
                    <a:pt x="49474" y="1812882"/>
                  </a:lnTo>
                  <a:cubicBezTo>
                    <a:pt x="36352" y="1812882"/>
                    <a:pt x="23769" y="1807670"/>
                    <a:pt x="14490" y="1798392"/>
                  </a:cubicBezTo>
                  <a:cubicBezTo>
                    <a:pt x="5212" y="1789113"/>
                    <a:pt x="0" y="1776530"/>
                    <a:pt x="0" y="1763408"/>
                  </a:cubicBezTo>
                  <a:lnTo>
                    <a:pt x="0" y="49474"/>
                  </a:lnTo>
                  <a:cubicBezTo>
                    <a:pt x="0" y="36352"/>
                    <a:pt x="5212" y="23769"/>
                    <a:pt x="14490" y="14490"/>
                  </a:cubicBezTo>
                  <a:cubicBezTo>
                    <a:pt x="23769" y="5212"/>
                    <a:pt x="36352" y="0"/>
                    <a:pt x="4947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545454"/>
              </a:solidFill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11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814266" y="2820916"/>
            <a:ext cx="6217972" cy="6437384"/>
            <a:chOff x="0" y="0"/>
            <a:chExt cx="1751092" cy="181288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51092" cy="1812882"/>
            </a:xfrm>
            <a:custGeom>
              <a:avLst/>
              <a:gdLst/>
              <a:ahLst/>
              <a:cxnLst/>
              <a:rect r="r" b="b" t="t" l="l"/>
              <a:pathLst>
                <a:path h="1812882" w="1751092">
                  <a:moveTo>
                    <a:pt x="46068" y="0"/>
                  </a:moveTo>
                  <a:lnTo>
                    <a:pt x="1705023" y="0"/>
                  </a:lnTo>
                  <a:cubicBezTo>
                    <a:pt x="1730466" y="0"/>
                    <a:pt x="1751092" y="20625"/>
                    <a:pt x="1751092" y="46068"/>
                  </a:cubicBezTo>
                  <a:lnTo>
                    <a:pt x="1751092" y="1766814"/>
                  </a:lnTo>
                  <a:cubicBezTo>
                    <a:pt x="1751092" y="1779032"/>
                    <a:pt x="1746238" y="1790749"/>
                    <a:pt x="1737599" y="1799389"/>
                  </a:cubicBezTo>
                  <a:cubicBezTo>
                    <a:pt x="1728959" y="1808028"/>
                    <a:pt x="1717241" y="1812882"/>
                    <a:pt x="1705023" y="1812882"/>
                  </a:cubicBezTo>
                  <a:lnTo>
                    <a:pt x="46068" y="1812882"/>
                  </a:lnTo>
                  <a:cubicBezTo>
                    <a:pt x="20625" y="1812882"/>
                    <a:pt x="0" y="1792256"/>
                    <a:pt x="0" y="1766814"/>
                  </a:cubicBezTo>
                  <a:lnTo>
                    <a:pt x="0" y="46068"/>
                  </a:lnTo>
                  <a:cubicBezTo>
                    <a:pt x="0" y="33850"/>
                    <a:pt x="4854" y="22133"/>
                    <a:pt x="13493" y="13493"/>
                  </a:cubicBezTo>
                  <a:cubicBezTo>
                    <a:pt x="22133" y="4854"/>
                    <a:pt x="33850" y="0"/>
                    <a:pt x="460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545454"/>
              </a:solidFill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11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3121839" y="1847268"/>
            <a:ext cx="4766384" cy="973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7"/>
              </a:lnSpc>
            </a:pPr>
            <a:r>
              <a:rPr lang="en-US" sz="5655">
                <a:solidFill>
                  <a:srgbClr val="7ED957"/>
                </a:solidFill>
                <a:latin typeface="Glacial Indifference Bold"/>
              </a:rPr>
              <a:t>Compartilhar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296231" y="1847268"/>
            <a:ext cx="7254041" cy="964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7"/>
              </a:lnSpc>
            </a:pPr>
            <a:r>
              <a:rPr lang="en-US" sz="5655">
                <a:solidFill>
                  <a:srgbClr val="DD543F"/>
                </a:solidFill>
                <a:latin typeface="Glacial Indifference Bold"/>
              </a:rPr>
              <a:t>Não</a:t>
            </a:r>
            <a:r>
              <a:rPr lang="en-US" sz="5655">
                <a:solidFill>
                  <a:srgbClr val="975AB6"/>
                </a:solidFill>
                <a:latin typeface="Glacial Indifference Bold"/>
              </a:rPr>
              <a:t> Compartilhar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24926" y="3235499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24926" y="5489341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O que Aprendemos?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987596" y="7620919"/>
            <a:ext cx="1428376" cy="1255185"/>
          </a:xfrm>
          <a:custGeom>
            <a:avLst/>
            <a:gdLst/>
            <a:ahLst/>
            <a:cxnLst/>
            <a:rect r="r" b="b" t="t" l="l"/>
            <a:pathLst>
              <a:path h="1255185" w="1428376">
                <a:moveTo>
                  <a:pt x="0" y="0"/>
                </a:moveTo>
                <a:lnTo>
                  <a:pt x="1428376" y="0"/>
                </a:lnTo>
                <a:lnTo>
                  <a:pt x="1428376" y="1255185"/>
                </a:lnTo>
                <a:lnTo>
                  <a:pt x="0" y="12551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017723" y="3636652"/>
            <a:ext cx="8435212" cy="877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166"/>
              </a:lnSpc>
            </a:pPr>
            <a:r>
              <a:rPr lang="en-US" sz="5119">
                <a:solidFill>
                  <a:srgbClr val="000000"/>
                </a:solidFill>
                <a:latin typeface="Open Sans Bold"/>
              </a:rPr>
              <a:t>Pense antes de publicar!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017723" y="5459798"/>
            <a:ext cx="11127730" cy="1679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818"/>
              </a:lnSpc>
            </a:pPr>
            <a:r>
              <a:rPr lang="en-US" sz="4870">
                <a:solidFill>
                  <a:srgbClr val="000000"/>
                </a:solidFill>
                <a:latin typeface="Open Sans Bold"/>
              </a:rPr>
              <a:t>Será que eu posso me arrepender no futuro?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017723" y="7795345"/>
            <a:ext cx="11127730" cy="8206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818"/>
              </a:lnSpc>
            </a:pPr>
            <a:r>
              <a:rPr lang="en-US" sz="4870">
                <a:solidFill>
                  <a:srgbClr val="000000"/>
                </a:solidFill>
                <a:latin typeface="Open Sans Bold"/>
              </a:rPr>
              <a:t>Busque orientações de adultos!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DAFnZTIACbI</dc:identifier>
  <dcterms:modified xsi:type="dcterms:W3CDTF">2011-08-01T06:04:30Z</dcterms:modified>
  <cp:revision>1</cp:revision>
  <dc:title>Intervenção #05 - Túnel do Tempo</dc:title>
</cp:coreProperties>
</file>