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Nourd" charset="1" panose="00000500000000000000"/>
      <p:regular r:id="rId14"/>
    </p:embeddedFont>
    <p:embeddedFont>
      <p:font typeface="Nourd Bold" charset="1" panose="00000800000000000000"/>
      <p:regular r:id="rId15"/>
    </p:embeddedFont>
    <p:embeddedFont>
      <p:font typeface="Nourd Light" charset="1" panose="00000400000000000000"/>
      <p:regular r:id="rId16"/>
    </p:embeddedFont>
    <p:embeddedFont>
      <p:font typeface="Nourd Medium" charset="1" panose="00000600000000000000"/>
      <p:regular r:id="rId17"/>
    </p:embeddedFont>
    <p:embeddedFont>
      <p:font typeface="Nourd Semi-Bold" charset="1" panose="00000700000000000000"/>
      <p:regular r:id="rId18"/>
    </p:embeddedFont>
    <p:embeddedFont>
      <p:font typeface="Nourd Heavy" charset="1" panose="00000A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  <p:embeddedFont>
      <p:font typeface="Open Sans Italics" charset="1" panose="020B0606030504020204"/>
      <p:regular r:id="rId22"/>
    </p:embeddedFont>
    <p:embeddedFont>
      <p:font typeface="Open Sans Bold Italics" charset="1" panose="020B0806030504020204"/>
      <p:regular r:id="rId23"/>
    </p:embeddedFont>
    <p:embeddedFont>
      <p:font typeface="Open Sans Light" charset="1" panose="020B0306030504020204"/>
      <p:regular r:id="rId24"/>
    </p:embeddedFont>
    <p:embeddedFont>
      <p:font typeface="Open Sans Light Italics" charset="1" panose="020B0306030504020204"/>
      <p:regular r:id="rId25"/>
    </p:embeddedFont>
    <p:embeddedFont>
      <p:font typeface="Open Sans Ultra-Bold" charset="1" panose="00000000000000000000"/>
      <p:regular r:id="rId26"/>
    </p:embeddedFont>
    <p:embeddedFont>
      <p:font typeface="Open Sans Ultra-Bold Italics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35" Target="slides/slide8.xml" Type="http://schemas.openxmlformats.org/officeDocument/2006/relationships/slide"/><Relationship Id="rId36" Target="slides/slide9.xml" Type="http://schemas.openxmlformats.org/officeDocument/2006/relationships/slide"/><Relationship Id="rId37" Target="slides/slide10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://passaporte.education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9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0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21.png" Type="http://schemas.openxmlformats.org/officeDocument/2006/relationships/image"/><Relationship Id="rId16" Target="../media/image22.svg" Type="http://schemas.openxmlformats.org/officeDocument/2006/relationships/image"/><Relationship Id="rId17" Target="../media/image23.png" Type="http://schemas.openxmlformats.org/officeDocument/2006/relationships/image"/><Relationship Id="rId18" Target="../media/image24.svg" Type="http://schemas.openxmlformats.org/officeDocument/2006/relationships/image"/><Relationship Id="rId19" Target="../media/image25.png" Type="http://schemas.openxmlformats.org/officeDocument/2006/relationships/image"/><Relationship Id="rId2" Target="../media/image1.png" Type="http://schemas.openxmlformats.org/officeDocument/2006/relationships/image"/><Relationship Id="rId20" Target="../media/image26.svg" Type="http://schemas.openxmlformats.org/officeDocument/2006/relationships/image"/><Relationship Id="rId21" Target="../media/image27.png" Type="http://schemas.openxmlformats.org/officeDocument/2006/relationships/image"/><Relationship Id="rId22" Target="../media/image28.svg" Type="http://schemas.openxmlformats.org/officeDocument/2006/relationships/image"/><Relationship Id="rId23" Target="../media/image29.png" Type="http://schemas.openxmlformats.org/officeDocument/2006/relationships/image"/><Relationship Id="rId24" Target="../media/image30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40.png" Type="http://schemas.openxmlformats.org/officeDocument/2006/relationships/image"/><Relationship Id="rId17" Target="../media/image41.svg" Type="http://schemas.openxmlformats.org/officeDocument/2006/relationships/image"/><Relationship Id="rId18" Target="../media/image4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31.pn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3.png" Type="http://schemas.openxmlformats.org/officeDocument/2006/relationships/image"/><Relationship Id="rId8" Target="../media/image4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11" Target="../media/image49.png" Type="http://schemas.openxmlformats.org/officeDocument/2006/relationships/image"/><Relationship Id="rId12" Target="../media/image5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Relationship Id="rId7" Target="../media/image45.png" Type="http://schemas.openxmlformats.org/officeDocument/2006/relationships/image"/><Relationship Id="rId8" Target="../media/image46.sv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http://passaporte.educ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2020139" y="865594"/>
            <a:ext cx="13779070" cy="8392706"/>
          </a:xfrm>
          <a:custGeom>
            <a:avLst/>
            <a:gdLst/>
            <a:ahLst/>
            <a:cxnLst/>
            <a:rect r="r" b="b" t="t" l="l"/>
            <a:pathLst>
              <a:path h="8392706" w="13779070">
                <a:moveTo>
                  <a:pt x="0" y="0"/>
                </a:moveTo>
                <a:lnTo>
                  <a:pt x="13779071" y="0"/>
                </a:lnTo>
                <a:lnTo>
                  <a:pt x="13779071" y="8392706"/>
                </a:lnTo>
                <a:lnTo>
                  <a:pt x="0" y="8392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0645" y="4258647"/>
            <a:ext cx="15318288" cy="2584961"/>
          </a:xfrm>
          <a:custGeom>
            <a:avLst/>
            <a:gdLst/>
            <a:ahLst/>
            <a:cxnLst/>
            <a:rect r="r" b="b" t="t" l="l"/>
            <a:pathLst>
              <a:path h="2584961" w="15318288">
                <a:moveTo>
                  <a:pt x="0" y="0"/>
                </a:moveTo>
                <a:lnTo>
                  <a:pt x="15318288" y="0"/>
                </a:lnTo>
                <a:lnTo>
                  <a:pt x="15318288" y="2584961"/>
                </a:lnTo>
                <a:lnTo>
                  <a:pt x="0" y="25849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>
            <a:hlinkClick r:id="rId8" tooltip="http://passaporte.education"/>
          </p:cNvPr>
          <p:cNvSpPr/>
          <p:nvPr/>
        </p:nvSpPr>
        <p:spPr>
          <a:xfrm flipH="false" flipV="false" rot="0">
            <a:off x="16085768" y="8556547"/>
            <a:ext cx="2062716" cy="1403506"/>
          </a:xfrm>
          <a:custGeom>
            <a:avLst/>
            <a:gdLst/>
            <a:ahLst/>
            <a:cxnLst/>
            <a:rect r="r" b="b" t="t" l="l"/>
            <a:pathLst>
              <a:path h="1403506" w="2062716">
                <a:moveTo>
                  <a:pt x="0" y="0"/>
                </a:moveTo>
                <a:lnTo>
                  <a:pt x="2062715" y="0"/>
                </a:lnTo>
                <a:lnTo>
                  <a:pt x="2062715" y="1403506"/>
                </a:lnTo>
                <a:lnTo>
                  <a:pt x="0" y="14035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12003">
            <a:off x="1507757" y="5948250"/>
            <a:ext cx="2321384" cy="2608297"/>
          </a:xfrm>
          <a:custGeom>
            <a:avLst/>
            <a:gdLst/>
            <a:ahLst/>
            <a:cxnLst/>
            <a:rect r="r" b="b" t="t" l="l"/>
            <a:pathLst>
              <a:path h="2608297" w="2321384">
                <a:moveTo>
                  <a:pt x="0" y="0"/>
                </a:moveTo>
                <a:lnTo>
                  <a:pt x="2321384" y="0"/>
                </a:lnTo>
                <a:lnTo>
                  <a:pt x="2321384" y="2608297"/>
                </a:lnTo>
                <a:lnTo>
                  <a:pt x="0" y="26082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20139" y="3967426"/>
            <a:ext cx="13956815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MINHAS PEGADAS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37420" y="5379677"/>
            <a:ext cx="11344510" cy="1488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NO MUNDO DIGITAL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02347" y="924249"/>
            <a:ext cx="8814656" cy="692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8"/>
              </a:lnSpc>
            </a:pPr>
            <a:r>
              <a:rPr lang="en-US" sz="4048" spc="1109">
                <a:solidFill>
                  <a:srgbClr val="FFEB5B"/>
                </a:solidFill>
                <a:latin typeface="Nourd Bold"/>
              </a:rPr>
              <a:t>TEMA DA AULA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9523" y="1988699"/>
            <a:ext cx="10900995" cy="7269601"/>
          </a:xfrm>
          <a:custGeom>
            <a:avLst/>
            <a:gdLst/>
            <a:ahLst/>
            <a:cxnLst/>
            <a:rect r="r" b="b" t="t" l="l"/>
            <a:pathLst>
              <a:path h="7269601" w="10900995">
                <a:moveTo>
                  <a:pt x="0" y="0"/>
                </a:moveTo>
                <a:lnTo>
                  <a:pt x="10900995" y="0"/>
                </a:lnTo>
                <a:lnTo>
                  <a:pt x="10900995" y="7269601"/>
                </a:lnTo>
                <a:lnTo>
                  <a:pt x="0" y="7269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1692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PEGADAS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5868465" y="1133381"/>
            <a:ext cx="6243112" cy="9361743"/>
          </a:xfrm>
          <a:custGeom>
            <a:avLst/>
            <a:gdLst/>
            <a:ahLst/>
            <a:cxnLst/>
            <a:rect r="r" b="b" t="t" l="l"/>
            <a:pathLst>
              <a:path h="9361743" w="6243112">
                <a:moveTo>
                  <a:pt x="0" y="0"/>
                </a:moveTo>
                <a:lnTo>
                  <a:pt x="6243112" y="0"/>
                </a:lnTo>
                <a:lnTo>
                  <a:pt x="6243112" y="9361742"/>
                </a:lnTo>
                <a:lnTo>
                  <a:pt x="0" y="93617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97057" y="458861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FÓSSIL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20428" y="4265616"/>
            <a:ext cx="16939186" cy="2858488"/>
          </a:xfrm>
          <a:custGeom>
            <a:avLst/>
            <a:gdLst/>
            <a:ahLst/>
            <a:cxnLst/>
            <a:rect r="r" b="b" t="t" l="l"/>
            <a:pathLst>
              <a:path h="2858488" w="16939186">
                <a:moveTo>
                  <a:pt x="0" y="0"/>
                </a:moveTo>
                <a:lnTo>
                  <a:pt x="16939186" y="0"/>
                </a:lnTo>
                <a:lnTo>
                  <a:pt x="16939186" y="2858488"/>
                </a:lnTo>
                <a:lnTo>
                  <a:pt x="0" y="28584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06822">
            <a:off x="10607444" y="3409210"/>
            <a:ext cx="2618042" cy="4114800"/>
          </a:xfrm>
          <a:custGeom>
            <a:avLst/>
            <a:gdLst/>
            <a:ahLst/>
            <a:cxnLst/>
            <a:rect r="r" b="b" t="t" l="l"/>
            <a:pathLst>
              <a:path h="4114800" w="2618042">
                <a:moveTo>
                  <a:pt x="0" y="0"/>
                </a:moveTo>
                <a:lnTo>
                  <a:pt x="2618041" y="0"/>
                </a:lnTo>
                <a:lnTo>
                  <a:pt x="26180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PEGADAS DIGITAIS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97594" y="2315013"/>
            <a:ext cx="5766741" cy="211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3"/>
              </a:lnSpc>
            </a:pPr>
            <a:r>
              <a:rPr lang="en-US" sz="12345">
                <a:solidFill>
                  <a:srgbClr val="975AB6"/>
                </a:solidFill>
                <a:latin typeface="Glacial Indifference Bold"/>
              </a:rPr>
              <a:t>MAS...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2755" y="4094166"/>
            <a:ext cx="13842490" cy="3036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E OS </a:t>
            </a:r>
          </a:p>
          <a:p>
            <a:pPr>
              <a:lnSpc>
                <a:spcPts val="12161"/>
              </a:lnSpc>
            </a:pPr>
            <a:r>
              <a:rPr lang="en-US" sz="8686">
                <a:solidFill>
                  <a:srgbClr val="975AB6"/>
                </a:solidFill>
                <a:latin typeface="Glacial Indifference"/>
              </a:rPr>
              <a:t>SERES HUMANOS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71529">
            <a:off x="5710619" y="4816445"/>
            <a:ext cx="4314338" cy="4114800"/>
          </a:xfrm>
          <a:custGeom>
            <a:avLst/>
            <a:gdLst/>
            <a:ahLst/>
            <a:cxnLst/>
            <a:rect r="r" b="b" t="t" l="l"/>
            <a:pathLst>
              <a:path h="4114800" w="4314338">
                <a:moveTo>
                  <a:pt x="0" y="0"/>
                </a:moveTo>
                <a:lnTo>
                  <a:pt x="4314338" y="0"/>
                </a:lnTo>
                <a:lnTo>
                  <a:pt x="43143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6584463">
            <a:off x="10919090" y="1931102"/>
            <a:ext cx="4314338" cy="4114800"/>
          </a:xfrm>
          <a:custGeom>
            <a:avLst/>
            <a:gdLst/>
            <a:ahLst/>
            <a:cxnLst/>
            <a:rect r="r" b="b" t="t" l="l"/>
            <a:pathLst>
              <a:path h="4114800" w="4314338">
                <a:moveTo>
                  <a:pt x="4314338" y="0"/>
                </a:moveTo>
                <a:lnTo>
                  <a:pt x="0" y="0"/>
                </a:lnTo>
                <a:lnTo>
                  <a:pt x="0" y="4114800"/>
                </a:lnTo>
                <a:lnTo>
                  <a:pt x="4314338" y="4114800"/>
                </a:lnTo>
                <a:lnTo>
                  <a:pt x="431433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51778" y="5752889"/>
            <a:ext cx="3147822" cy="4114800"/>
          </a:xfrm>
          <a:custGeom>
            <a:avLst/>
            <a:gdLst/>
            <a:ahLst/>
            <a:cxnLst/>
            <a:rect r="r" b="b" t="t" l="l"/>
            <a:pathLst>
              <a:path h="4114800" w="3147822">
                <a:moveTo>
                  <a:pt x="0" y="0"/>
                </a:moveTo>
                <a:lnTo>
                  <a:pt x="3147822" y="0"/>
                </a:lnTo>
                <a:lnTo>
                  <a:pt x="31478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PEGADAS DIGITAIS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71529">
            <a:off x="5710619" y="4816445"/>
            <a:ext cx="4314338" cy="4114800"/>
          </a:xfrm>
          <a:custGeom>
            <a:avLst/>
            <a:gdLst/>
            <a:ahLst/>
            <a:cxnLst/>
            <a:rect r="r" b="b" t="t" l="l"/>
            <a:pathLst>
              <a:path h="4114800" w="4314338">
                <a:moveTo>
                  <a:pt x="0" y="0"/>
                </a:moveTo>
                <a:lnTo>
                  <a:pt x="4314338" y="0"/>
                </a:lnTo>
                <a:lnTo>
                  <a:pt x="43143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6584463">
            <a:off x="10919090" y="1931102"/>
            <a:ext cx="4314338" cy="4114800"/>
          </a:xfrm>
          <a:custGeom>
            <a:avLst/>
            <a:gdLst/>
            <a:ahLst/>
            <a:cxnLst/>
            <a:rect r="r" b="b" t="t" l="l"/>
            <a:pathLst>
              <a:path h="4114800" w="4314338">
                <a:moveTo>
                  <a:pt x="4314338" y="0"/>
                </a:moveTo>
                <a:lnTo>
                  <a:pt x="0" y="0"/>
                </a:lnTo>
                <a:lnTo>
                  <a:pt x="0" y="4114800"/>
                </a:lnTo>
                <a:lnTo>
                  <a:pt x="4314338" y="4114800"/>
                </a:lnTo>
                <a:lnTo>
                  <a:pt x="431433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51778" y="5752889"/>
            <a:ext cx="3147822" cy="4114800"/>
          </a:xfrm>
          <a:custGeom>
            <a:avLst/>
            <a:gdLst/>
            <a:ahLst/>
            <a:cxnLst/>
            <a:rect r="r" b="b" t="t" l="l"/>
            <a:pathLst>
              <a:path h="4114800" w="3147822">
                <a:moveTo>
                  <a:pt x="0" y="0"/>
                </a:moveTo>
                <a:lnTo>
                  <a:pt x="3147822" y="0"/>
                </a:lnTo>
                <a:lnTo>
                  <a:pt x="31478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78804" y="7942975"/>
            <a:ext cx="3681883" cy="1463549"/>
          </a:xfrm>
          <a:custGeom>
            <a:avLst/>
            <a:gdLst/>
            <a:ahLst/>
            <a:cxnLst/>
            <a:rect r="r" b="b" t="t" l="l"/>
            <a:pathLst>
              <a:path h="1463549" w="3681883">
                <a:moveTo>
                  <a:pt x="0" y="0"/>
                </a:moveTo>
                <a:lnTo>
                  <a:pt x="3681884" y="0"/>
                </a:lnTo>
                <a:lnTo>
                  <a:pt x="3681884" y="1463548"/>
                </a:lnTo>
                <a:lnTo>
                  <a:pt x="0" y="14635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874648" y="4550060"/>
            <a:ext cx="1269357" cy="1121650"/>
          </a:xfrm>
          <a:custGeom>
            <a:avLst/>
            <a:gdLst/>
            <a:ahLst/>
            <a:cxnLst/>
            <a:rect r="r" b="b" t="t" l="l"/>
            <a:pathLst>
              <a:path h="1121650" w="1269357">
                <a:moveTo>
                  <a:pt x="0" y="0"/>
                </a:moveTo>
                <a:lnTo>
                  <a:pt x="1269357" y="0"/>
                </a:lnTo>
                <a:lnTo>
                  <a:pt x="1269357" y="1121650"/>
                </a:lnTo>
                <a:lnTo>
                  <a:pt x="0" y="11216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570206" y="6346741"/>
            <a:ext cx="3681883" cy="1463549"/>
          </a:xfrm>
          <a:custGeom>
            <a:avLst/>
            <a:gdLst/>
            <a:ahLst/>
            <a:cxnLst/>
            <a:rect r="r" b="b" t="t" l="l"/>
            <a:pathLst>
              <a:path h="1463549" w="3681883">
                <a:moveTo>
                  <a:pt x="0" y="0"/>
                </a:moveTo>
                <a:lnTo>
                  <a:pt x="3681884" y="0"/>
                </a:lnTo>
                <a:lnTo>
                  <a:pt x="3681884" y="1463548"/>
                </a:lnTo>
                <a:lnTo>
                  <a:pt x="0" y="14635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874077" y="5250271"/>
            <a:ext cx="3681883" cy="1463549"/>
          </a:xfrm>
          <a:custGeom>
            <a:avLst/>
            <a:gdLst/>
            <a:ahLst/>
            <a:cxnLst/>
            <a:rect r="r" b="b" t="t" l="l"/>
            <a:pathLst>
              <a:path h="1463549" w="3681883">
                <a:moveTo>
                  <a:pt x="0" y="0"/>
                </a:moveTo>
                <a:lnTo>
                  <a:pt x="3681883" y="0"/>
                </a:lnTo>
                <a:lnTo>
                  <a:pt x="3681883" y="1463548"/>
                </a:lnTo>
                <a:lnTo>
                  <a:pt x="0" y="14635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23232">
            <a:off x="5346989" y="5343211"/>
            <a:ext cx="1317432" cy="1132992"/>
          </a:xfrm>
          <a:custGeom>
            <a:avLst/>
            <a:gdLst/>
            <a:ahLst/>
            <a:cxnLst/>
            <a:rect r="r" b="b" t="t" l="l"/>
            <a:pathLst>
              <a:path h="1132992" w="1317432">
                <a:moveTo>
                  <a:pt x="0" y="0"/>
                </a:moveTo>
                <a:lnTo>
                  <a:pt x="1317432" y="0"/>
                </a:lnTo>
                <a:lnTo>
                  <a:pt x="1317432" y="1132992"/>
                </a:lnTo>
                <a:lnTo>
                  <a:pt x="0" y="113299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611512" y="3797800"/>
            <a:ext cx="4092556" cy="1689110"/>
          </a:xfrm>
          <a:custGeom>
            <a:avLst/>
            <a:gdLst/>
            <a:ahLst/>
            <a:cxnLst/>
            <a:rect r="r" b="b" t="t" l="l"/>
            <a:pathLst>
              <a:path h="1689110" w="4092556">
                <a:moveTo>
                  <a:pt x="0" y="0"/>
                </a:moveTo>
                <a:lnTo>
                  <a:pt x="4092556" y="0"/>
                </a:lnTo>
                <a:lnTo>
                  <a:pt x="4092556" y="1689110"/>
                </a:lnTo>
                <a:lnTo>
                  <a:pt x="0" y="16891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243728" y="1853628"/>
            <a:ext cx="3260698" cy="2441448"/>
          </a:xfrm>
          <a:custGeom>
            <a:avLst/>
            <a:gdLst/>
            <a:ahLst/>
            <a:cxnLst/>
            <a:rect r="r" b="b" t="t" l="l"/>
            <a:pathLst>
              <a:path h="2441448" w="3260698">
                <a:moveTo>
                  <a:pt x="0" y="0"/>
                </a:moveTo>
                <a:lnTo>
                  <a:pt x="3260698" y="0"/>
                </a:lnTo>
                <a:lnTo>
                  <a:pt x="3260698" y="2441448"/>
                </a:lnTo>
                <a:lnTo>
                  <a:pt x="0" y="244144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696218">
            <a:off x="10366710" y="2030498"/>
            <a:ext cx="999989" cy="999989"/>
          </a:xfrm>
          <a:custGeom>
            <a:avLst/>
            <a:gdLst/>
            <a:ahLst/>
            <a:cxnLst/>
            <a:rect r="r" b="b" t="t" l="l"/>
            <a:pathLst>
              <a:path h="999989" w="999989">
                <a:moveTo>
                  <a:pt x="0" y="0"/>
                </a:moveTo>
                <a:lnTo>
                  <a:pt x="999989" y="0"/>
                </a:lnTo>
                <a:lnTo>
                  <a:pt x="999989" y="999989"/>
                </a:lnTo>
                <a:lnTo>
                  <a:pt x="0" y="99998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748470" y="456288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PEGADAS DIGITAIS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76303" y="8122464"/>
            <a:ext cx="3251168" cy="90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>
                <a:solidFill>
                  <a:srgbClr val="E6E5E4"/>
                </a:solidFill>
                <a:latin typeface="Glacial Indifference Bold"/>
              </a:rPr>
              <a:t>Comentar em um vídeo do YouTube</a:t>
            </a:r>
          </a:p>
        </p:txBody>
      </p:sp>
      <p:sp>
        <p:nvSpPr>
          <p:cNvPr name="TextBox 18" id="18"/>
          <p:cNvSpPr txBox="true"/>
          <p:nvPr/>
        </p:nvSpPr>
        <p:spPr>
          <a:xfrm rot="-559519">
            <a:off x="11239258" y="2589027"/>
            <a:ext cx="3251168" cy="914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>
                <a:solidFill>
                  <a:srgbClr val="000000"/>
                </a:solidFill>
                <a:latin typeface="Open Sans Bold"/>
              </a:rPr>
              <a:t>Postar uma foto nas redes sociais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31579" y="4247451"/>
            <a:ext cx="3599006" cy="724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2"/>
              </a:lnSpc>
            </a:pPr>
            <a:r>
              <a:rPr lang="en-US" sz="2073">
                <a:solidFill>
                  <a:srgbClr val="4D4D50"/>
                </a:solidFill>
                <a:latin typeface="Glacial Indifference Bold"/>
              </a:rPr>
              <a:t>Enviar uma mensagem para um amigo pelo WhatsApp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171575" y="5429760"/>
            <a:ext cx="3251168" cy="905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>
                <a:solidFill>
                  <a:srgbClr val="E6E5E4"/>
                </a:solidFill>
                <a:latin typeface="Glacial Indifference Bold"/>
              </a:rPr>
              <a:t>Assistir a um vídeo no TikTok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842867" y="6479510"/>
            <a:ext cx="3258313" cy="113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1"/>
              </a:lnSpc>
            </a:pPr>
            <a:r>
              <a:rPr lang="en-US" sz="2193">
                <a:solidFill>
                  <a:srgbClr val="231F20"/>
                </a:solidFill>
                <a:latin typeface="Glacial Indifference Bold"/>
              </a:rPr>
              <a:t>Jogar um jogo online e deixar seu nome de usuário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3897057" y="3121916"/>
            <a:ext cx="10185927" cy="0"/>
          </a:xfrm>
          <a:prstGeom prst="line">
            <a:avLst/>
          </a:prstGeom>
          <a:ln cap="flat" w="38100">
            <a:solidFill>
              <a:srgbClr val="975AB6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353235" y="5872794"/>
            <a:ext cx="3133160" cy="9114648"/>
          </a:xfrm>
          <a:custGeom>
            <a:avLst/>
            <a:gdLst/>
            <a:ahLst/>
            <a:cxnLst/>
            <a:rect r="r" b="b" t="t" l="l"/>
            <a:pathLst>
              <a:path h="9114648" w="3133160">
                <a:moveTo>
                  <a:pt x="0" y="0"/>
                </a:moveTo>
                <a:lnTo>
                  <a:pt x="3133160" y="0"/>
                </a:lnTo>
                <a:lnTo>
                  <a:pt x="3133160" y="9114648"/>
                </a:lnTo>
                <a:lnTo>
                  <a:pt x="0" y="91146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32221">
            <a:off x="3077711" y="4112936"/>
            <a:ext cx="3338132" cy="4114800"/>
          </a:xfrm>
          <a:custGeom>
            <a:avLst/>
            <a:gdLst/>
            <a:ahLst/>
            <a:cxnLst/>
            <a:rect r="r" b="b" t="t" l="l"/>
            <a:pathLst>
              <a:path h="4114800" w="3338132">
                <a:moveTo>
                  <a:pt x="0" y="0"/>
                </a:moveTo>
                <a:lnTo>
                  <a:pt x="3338132" y="0"/>
                </a:lnTo>
                <a:lnTo>
                  <a:pt x="33381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32221">
            <a:off x="3370586" y="5193257"/>
            <a:ext cx="2869173" cy="2374241"/>
          </a:xfrm>
          <a:custGeom>
            <a:avLst/>
            <a:gdLst/>
            <a:ahLst/>
            <a:cxnLst/>
            <a:rect r="r" b="b" t="t" l="l"/>
            <a:pathLst>
              <a:path h="2374241" w="2869173">
                <a:moveTo>
                  <a:pt x="0" y="0"/>
                </a:moveTo>
                <a:lnTo>
                  <a:pt x="2869173" y="0"/>
                </a:lnTo>
                <a:lnTo>
                  <a:pt x="2869173" y="2374240"/>
                </a:lnTo>
                <a:lnTo>
                  <a:pt x="0" y="23742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-932221">
            <a:off x="2828870" y="4640742"/>
            <a:ext cx="445593" cy="443852"/>
            <a:chOff x="0" y="0"/>
            <a:chExt cx="6502400" cy="6477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11"/>
              <a:stretch>
                <a:fillRect l="223" t="0" r="223" b="-226972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241C44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109898">
            <a:off x="6662801" y="3849158"/>
            <a:ext cx="3338132" cy="4114800"/>
          </a:xfrm>
          <a:custGeom>
            <a:avLst/>
            <a:gdLst/>
            <a:ahLst/>
            <a:cxnLst/>
            <a:rect r="r" b="b" t="t" l="l"/>
            <a:pathLst>
              <a:path h="4114800" w="3338132">
                <a:moveTo>
                  <a:pt x="0" y="0"/>
                </a:moveTo>
                <a:lnTo>
                  <a:pt x="3338131" y="0"/>
                </a:lnTo>
                <a:lnTo>
                  <a:pt x="33381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109898">
            <a:off x="6881614" y="3930566"/>
            <a:ext cx="445593" cy="443852"/>
            <a:chOff x="0" y="0"/>
            <a:chExt cx="6502400" cy="6477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11"/>
              <a:stretch>
                <a:fillRect l="223" t="0" r="223" b="-226972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241C44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133977">
            <a:off x="6874634" y="4713102"/>
            <a:ext cx="2722239" cy="2687306"/>
          </a:xfrm>
          <a:custGeom>
            <a:avLst/>
            <a:gdLst/>
            <a:ahLst/>
            <a:cxnLst/>
            <a:rect r="r" b="b" t="t" l="l"/>
            <a:pathLst>
              <a:path h="2687306" w="2722239">
                <a:moveTo>
                  <a:pt x="0" y="0"/>
                </a:moveTo>
                <a:lnTo>
                  <a:pt x="2722239" y="0"/>
                </a:lnTo>
                <a:lnTo>
                  <a:pt x="2722239" y="2687306"/>
                </a:lnTo>
                <a:lnTo>
                  <a:pt x="0" y="26873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35697" t="0" r="-66284" b="-2441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092733" y="5906558"/>
            <a:ext cx="1437632" cy="1329809"/>
          </a:xfrm>
          <a:custGeom>
            <a:avLst/>
            <a:gdLst/>
            <a:ahLst/>
            <a:cxnLst/>
            <a:rect r="r" b="b" t="t" l="l"/>
            <a:pathLst>
              <a:path h="1329809" w="1437632">
                <a:moveTo>
                  <a:pt x="0" y="0"/>
                </a:moveTo>
                <a:lnTo>
                  <a:pt x="1437632" y="0"/>
                </a:lnTo>
                <a:lnTo>
                  <a:pt x="1437632" y="1329809"/>
                </a:lnTo>
                <a:lnTo>
                  <a:pt x="0" y="132980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874634" y="8197032"/>
            <a:ext cx="139335" cy="211916"/>
          </a:xfrm>
          <a:custGeom>
            <a:avLst/>
            <a:gdLst/>
            <a:ahLst/>
            <a:cxnLst/>
            <a:rect r="r" b="b" t="t" l="l"/>
            <a:pathLst>
              <a:path h="211916" w="139335">
                <a:moveTo>
                  <a:pt x="0" y="0"/>
                </a:moveTo>
                <a:lnTo>
                  <a:pt x="139335" y="0"/>
                </a:lnTo>
                <a:lnTo>
                  <a:pt x="139335" y="211916"/>
                </a:lnTo>
                <a:lnTo>
                  <a:pt x="0" y="21191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189555">
            <a:off x="10083976" y="4514993"/>
            <a:ext cx="3338132" cy="4114800"/>
          </a:xfrm>
          <a:custGeom>
            <a:avLst/>
            <a:gdLst/>
            <a:ahLst/>
            <a:cxnLst/>
            <a:rect r="r" b="b" t="t" l="l"/>
            <a:pathLst>
              <a:path h="4114800" w="3338132">
                <a:moveTo>
                  <a:pt x="0" y="0"/>
                </a:moveTo>
                <a:lnTo>
                  <a:pt x="3338131" y="0"/>
                </a:lnTo>
                <a:lnTo>
                  <a:pt x="33381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1189555">
            <a:off x="10904697" y="4303009"/>
            <a:ext cx="445593" cy="443852"/>
            <a:chOff x="0" y="0"/>
            <a:chExt cx="6502400" cy="6477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11"/>
              <a:stretch>
                <a:fillRect l="223" t="0" r="223" b="-226972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241C44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0312650" y="5906558"/>
            <a:ext cx="2793773" cy="1561021"/>
          </a:xfrm>
          <a:custGeom>
            <a:avLst/>
            <a:gdLst/>
            <a:ahLst/>
            <a:cxnLst/>
            <a:rect r="r" b="b" t="t" l="l"/>
            <a:pathLst>
              <a:path h="1561021" w="2793773">
                <a:moveTo>
                  <a:pt x="0" y="0"/>
                </a:moveTo>
                <a:lnTo>
                  <a:pt x="2793774" y="0"/>
                </a:lnTo>
                <a:lnTo>
                  <a:pt x="2793774" y="1561020"/>
                </a:lnTo>
                <a:lnTo>
                  <a:pt x="0" y="156102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897057" y="467510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DESAFIO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193050" y="1815553"/>
            <a:ext cx="11593941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As Pegadas da Júlia</a:t>
            </a:r>
          </a:p>
        </p:txBody>
      </p:sp>
      <p:sp>
        <p:nvSpPr>
          <p:cNvPr name="TextBox 26" id="26"/>
          <p:cNvSpPr txBox="true"/>
          <p:nvPr/>
        </p:nvSpPr>
        <p:spPr>
          <a:xfrm rot="-932221">
            <a:off x="3368889" y="4566863"/>
            <a:ext cx="434094" cy="264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2"/>
              </a:lnSpc>
            </a:pPr>
            <a:r>
              <a:rPr lang="en-US" sz="1551">
                <a:solidFill>
                  <a:srgbClr val="000000"/>
                </a:solidFill>
                <a:latin typeface="Open Sans Bold"/>
              </a:rPr>
              <a:t>Júlia</a:t>
            </a:r>
          </a:p>
        </p:txBody>
      </p:sp>
      <p:sp>
        <p:nvSpPr>
          <p:cNvPr name="TextBox 27" id="27"/>
          <p:cNvSpPr txBox="true"/>
          <p:nvPr/>
        </p:nvSpPr>
        <p:spPr>
          <a:xfrm rot="-934772">
            <a:off x="3812729" y="8272400"/>
            <a:ext cx="2142165" cy="236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2"/>
              </a:lnSpc>
            </a:pPr>
            <a:r>
              <a:rPr lang="en-US" sz="1301">
                <a:solidFill>
                  <a:srgbClr val="000000"/>
                </a:solidFill>
                <a:latin typeface="Open Sans Bold"/>
              </a:rPr>
              <a:t>Minha comida favorita!</a:t>
            </a:r>
          </a:p>
        </p:txBody>
      </p:sp>
      <p:sp>
        <p:nvSpPr>
          <p:cNvPr name="TextBox 28" id="28"/>
          <p:cNvSpPr txBox="true"/>
          <p:nvPr/>
        </p:nvSpPr>
        <p:spPr>
          <a:xfrm rot="109898">
            <a:off x="7445698" y="4023616"/>
            <a:ext cx="434094" cy="264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2"/>
              </a:lnSpc>
            </a:pPr>
            <a:r>
              <a:rPr lang="en-US" sz="1551">
                <a:solidFill>
                  <a:srgbClr val="000000"/>
                </a:solidFill>
                <a:latin typeface="Open Sans Bold"/>
              </a:rPr>
              <a:t>Júlia</a:t>
            </a:r>
          </a:p>
        </p:txBody>
      </p:sp>
      <p:sp>
        <p:nvSpPr>
          <p:cNvPr name="TextBox 29" id="29"/>
          <p:cNvSpPr txBox="true"/>
          <p:nvPr/>
        </p:nvSpPr>
        <p:spPr>
          <a:xfrm rot="107347">
            <a:off x="6728340" y="7948283"/>
            <a:ext cx="2142165" cy="236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2"/>
              </a:lnSpc>
            </a:pPr>
            <a:r>
              <a:rPr lang="en-US" sz="1301">
                <a:solidFill>
                  <a:srgbClr val="000000"/>
                </a:solidFill>
                <a:latin typeface="Open Sans Bold"/>
              </a:rPr>
              <a:t>Saindo de casa agora!!</a:t>
            </a:r>
          </a:p>
        </p:txBody>
      </p:sp>
      <p:sp>
        <p:nvSpPr>
          <p:cNvPr name="TextBox 30" id="30"/>
          <p:cNvSpPr txBox="true"/>
          <p:nvPr/>
        </p:nvSpPr>
        <p:spPr>
          <a:xfrm rot="121876">
            <a:off x="6826553" y="8213270"/>
            <a:ext cx="2142165" cy="236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2"/>
              </a:lnSpc>
            </a:pPr>
            <a:r>
              <a:rPr lang="en-US" sz="1301">
                <a:solidFill>
                  <a:srgbClr val="000000"/>
                </a:solidFill>
                <a:latin typeface="Open Sans Bold"/>
              </a:rPr>
              <a:t>Rua das Acácias, 342</a:t>
            </a:r>
          </a:p>
        </p:txBody>
      </p:sp>
      <p:sp>
        <p:nvSpPr>
          <p:cNvPr name="TextBox 31" id="31"/>
          <p:cNvSpPr txBox="true"/>
          <p:nvPr/>
        </p:nvSpPr>
        <p:spPr>
          <a:xfrm rot="1189555">
            <a:off x="11440373" y="4568367"/>
            <a:ext cx="434094" cy="264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2"/>
              </a:lnSpc>
            </a:pPr>
            <a:r>
              <a:rPr lang="en-US" sz="1551">
                <a:solidFill>
                  <a:srgbClr val="000000"/>
                </a:solidFill>
                <a:latin typeface="Open Sans Bold"/>
              </a:rPr>
              <a:t>Júlia</a:t>
            </a:r>
          </a:p>
        </p:txBody>
      </p:sp>
      <p:sp>
        <p:nvSpPr>
          <p:cNvPr name="TextBox 32" id="32"/>
          <p:cNvSpPr txBox="true"/>
          <p:nvPr/>
        </p:nvSpPr>
        <p:spPr>
          <a:xfrm rot="1187004">
            <a:off x="9457264" y="8405572"/>
            <a:ext cx="2546377" cy="467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2"/>
              </a:lnSpc>
            </a:pPr>
            <a:r>
              <a:rPr lang="en-US" sz="1301">
                <a:solidFill>
                  <a:srgbClr val="000000"/>
                </a:solidFill>
                <a:latin typeface="Open Sans Bold"/>
              </a:rPr>
              <a:t>Ingresso comprado para o Show da Luluca!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7057" y="467510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MÃO NA MASSA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25594" y="3258567"/>
            <a:ext cx="11593941" cy="4306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E a MINHA</a:t>
            </a:r>
          </a:p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Pegada no</a:t>
            </a:r>
          </a:p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Mundo Digital?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84197" y="1907417"/>
            <a:ext cx="3872749" cy="7575060"/>
          </a:xfrm>
          <a:custGeom>
            <a:avLst/>
            <a:gdLst/>
            <a:ahLst/>
            <a:cxnLst/>
            <a:rect r="r" b="b" t="t" l="l"/>
            <a:pathLst>
              <a:path h="7575060" w="3872749">
                <a:moveTo>
                  <a:pt x="0" y="0"/>
                </a:moveTo>
                <a:lnTo>
                  <a:pt x="3872749" y="0"/>
                </a:lnTo>
                <a:lnTo>
                  <a:pt x="3872749" y="7575060"/>
                </a:lnTo>
                <a:lnTo>
                  <a:pt x="0" y="7575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4926" y="3235499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24926" y="5264384"/>
            <a:ext cx="1787117" cy="1787117"/>
          </a:xfrm>
          <a:custGeom>
            <a:avLst/>
            <a:gdLst/>
            <a:ahLst/>
            <a:cxnLst/>
            <a:rect r="r" b="b" t="t" l="l"/>
            <a:pathLst>
              <a:path h="1787117" w="1787117">
                <a:moveTo>
                  <a:pt x="0" y="0"/>
                </a:moveTo>
                <a:lnTo>
                  <a:pt x="1787117" y="0"/>
                </a:lnTo>
                <a:lnTo>
                  <a:pt x="1787117" y="1787117"/>
                </a:lnTo>
                <a:lnTo>
                  <a:pt x="0" y="17871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97057" y="420013"/>
            <a:ext cx="10185927" cy="8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8" spc="1281">
                <a:solidFill>
                  <a:srgbClr val="FFEB5B"/>
                </a:solidFill>
                <a:latin typeface="Nourd Bold"/>
              </a:rPr>
              <a:t>SÍNTESE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5972" y="1529721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O que Aprendemos?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01823" y="3246306"/>
            <a:ext cx="12893668" cy="1698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As "Pegadas no Mundo Digital" são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rastros invisíveis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 que mostram nossas atividades online e podem ser vistas por outras pessoas.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987596" y="7620919"/>
            <a:ext cx="1428376" cy="1255185"/>
          </a:xfrm>
          <a:custGeom>
            <a:avLst/>
            <a:gdLst/>
            <a:ahLst/>
            <a:cxnLst/>
            <a:rect r="r" b="b" t="t" l="l"/>
            <a:pathLst>
              <a:path h="1255185" w="1428376">
                <a:moveTo>
                  <a:pt x="0" y="0"/>
                </a:moveTo>
                <a:lnTo>
                  <a:pt x="1428376" y="0"/>
                </a:lnTo>
                <a:lnTo>
                  <a:pt x="1428376" y="1255185"/>
                </a:lnTo>
                <a:lnTo>
                  <a:pt x="0" y="12551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01823" y="5686025"/>
            <a:ext cx="12893668" cy="1127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Nossas pegadas digitais podem revelar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informações pessoais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, como preferências, localização e atividades.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01823" y="7937260"/>
            <a:ext cx="12893668" cy="555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38"/>
              </a:lnSpc>
            </a:pPr>
            <a:r>
              <a:rPr lang="en-US" sz="3241">
                <a:solidFill>
                  <a:srgbClr val="000000"/>
                </a:solidFill>
                <a:latin typeface="Open Sans Bold"/>
              </a:rPr>
              <a:t>As pegadas digitais são </a:t>
            </a:r>
            <a:r>
              <a:rPr lang="en-US" sz="3241">
                <a:solidFill>
                  <a:srgbClr val="DB2B42"/>
                </a:solidFill>
                <a:latin typeface="Open Sans Bold"/>
              </a:rPr>
              <a:t>duradouras</a:t>
            </a:r>
            <a:r>
              <a:rPr lang="en-US" sz="3241">
                <a:solidFill>
                  <a:srgbClr val="000000"/>
                </a:solidFill>
                <a:latin typeface="Open Sans Bold"/>
              </a:rPr>
              <a:t>, assim como os fósseis.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875" r="0" b="21875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028700" y="261717"/>
            <a:ext cx="15922641" cy="9698336"/>
          </a:xfrm>
          <a:custGeom>
            <a:avLst/>
            <a:gdLst/>
            <a:ahLst/>
            <a:cxnLst/>
            <a:rect r="r" b="b" t="t" l="l"/>
            <a:pathLst>
              <a:path h="9698336" w="15922641">
                <a:moveTo>
                  <a:pt x="0" y="0"/>
                </a:moveTo>
                <a:lnTo>
                  <a:pt x="15922641" y="0"/>
                </a:lnTo>
                <a:lnTo>
                  <a:pt x="15922641" y="9698336"/>
                </a:lnTo>
                <a:lnTo>
                  <a:pt x="0" y="96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://passaporte.education"/>
          </p:cNvPr>
          <p:cNvSpPr/>
          <p:nvPr/>
        </p:nvSpPr>
        <p:spPr>
          <a:xfrm flipH="false" flipV="false" rot="0">
            <a:off x="17002689" y="9335322"/>
            <a:ext cx="1197142" cy="814555"/>
          </a:xfrm>
          <a:custGeom>
            <a:avLst/>
            <a:gdLst/>
            <a:ahLst/>
            <a:cxnLst/>
            <a:rect r="r" b="b" t="t" l="l"/>
            <a:pathLst>
              <a:path h="814555" w="1197142">
                <a:moveTo>
                  <a:pt x="0" y="0"/>
                </a:moveTo>
                <a:lnTo>
                  <a:pt x="1197142" y="0"/>
                </a:lnTo>
                <a:lnTo>
                  <a:pt x="1197142" y="814555"/>
                </a:lnTo>
                <a:lnTo>
                  <a:pt x="0" y="814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15972" y="4712359"/>
            <a:ext cx="11148098" cy="1404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52"/>
              </a:lnSpc>
            </a:pPr>
            <a:r>
              <a:rPr lang="en-US" sz="8180">
                <a:solidFill>
                  <a:srgbClr val="975AB6"/>
                </a:solidFill>
                <a:latin typeface="Glacial Indifference Bold"/>
              </a:rPr>
              <a:t>Até a Próxima!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DAFm7dm5EaQ</dc:identifier>
  <dcterms:modified xsi:type="dcterms:W3CDTF">2011-08-01T06:04:30Z</dcterms:modified>
  <cp:revision>1</cp:revision>
  <dc:title>Intervenção #02 - Minhas Pegadas no Mundo Digital</dc:title>
</cp:coreProperties>
</file>