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League Spartan" charset="1" panose="00000800000000000000"/>
      <p:regular r:id="rId14"/>
    </p:embeddedFont>
    <p:embeddedFont>
      <p:font typeface="Nourd" charset="1" panose="00000500000000000000"/>
      <p:regular r:id="rId15"/>
    </p:embeddedFont>
    <p:embeddedFont>
      <p:font typeface="Nourd Bold" charset="1" panose="00000800000000000000"/>
      <p:regular r:id="rId16"/>
    </p:embeddedFont>
    <p:embeddedFont>
      <p:font typeface="Nourd Light" charset="1" panose="00000400000000000000"/>
      <p:regular r:id="rId17"/>
    </p:embeddedFont>
    <p:embeddedFont>
      <p:font typeface="Nourd Medium" charset="1" panose="00000600000000000000"/>
      <p:regular r:id="rId18"/>
    </p:embeddedFont>
    <p:embeddedFont>
      <p:font typeface="Nourd Semi-Bold" charset="1" panose="00000700000000000000"/>
      <p:regular r:id="rId19"/>
    </p:embeddedFont>
    <p:embeddedFont>
      <p:font typeface="Nourd Heavy" charset="1" panose="00000A00000000000000"/>
      <p:regular r:id="rId20"/>
    </p:embeddedFont>
    <p:embeddedFont>
      <p:font typeface="Open Sans" charset="1" panose="020B0606030504020204"/>
      <p:regular r:id="rId21"/>
    </p:embeddedFont>
    <p:embeddedFont>
      <p:font typeface="Open Sans Bold" charset="1" panose="020B0806030504020204"/>
      <p:regular r:id="rId22"/>
    </p:embeddedFont>
    <p:embeddedFont>
      <p:font typeface="Open Sans Italics" charset="1" panose="020B0606030504020204"/>
      <p:regular r:id="rId23"/>
    </p:embeddedFont>
    <p:embeddedFont>
      <p:font typeface="Open Sans Bold Italics" charset="1" panose="020B0806030504020204"/>
      <p:regular r:id="rId24"/>
    </p:embeddedFont>
    <p:embeddedFont>
      <p:font typeface="Open Sans Light" charset="1" panose="020B0306030504020204"/>
      <p:regular r:id="rId25"/>
    </p:embeddedFont>
    <p:embeddedFont>
      <p:font typeface="Open Sans Light Italics" charset="1" panose="020B0306030504020204"/>
      <p:regular r:id="rId26"/>
    </p:embeddedFont>
    <p:embeddedFont>
      <p:font typeface="Open Sans Ultra-Bold" charset="1" panose="00000000000000000000"/>
      <p:regular r:id="rId27"/>
    </p:embeddedFont>
    <p:embeddedFont>
      <p:font typeface="Open Sans Ultra-Bold Italics" charset="1" panose="000000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slides/slide1.xml" Type="http://schemas.openxmlformats.org/officeDocument/2006/relationships/slide"/><Relationship Id="rId3" Target="viewProps.xml" Type="http://schemas.openxmlformats.org/officeDocument/2006/relationships/viewProps"/><Relationship Id="rId30" Target="slides/slide2.xml" Type="http://schemas.openxmlformats.org/officeDocument/2006/relationships/slide"/><Relationship Id="rId31" Target="slides/slide3.xml" Type="http://schemas.openxmlformats.org/officeDocument/2006/relationships/slide"/><Relationship Id="rId32" Target="slides/slide4.xml" Type="http://schemas.openxmlformats.org/officeDocument/2006/relationships/slide"/><Relationship Id="rId33" Target="slides/slide5.xml" Type="http://schemas.openxmlformats.org/officeDocument/2006/relationships/slide"/><Relationship Id="rId34" Target="slides/slide6.xml" Type="http://schemas.openxmlformats.org/officeDocument/2006/relationships/slide"/><Relationship Id="rId35" Target="slides/slide7.xml" Type="http://schemas.openxmlformats.org/officeDocument/2006/relationships/slide"/><Relationship Id="rId36" Target="slides/slide8.xml" Type="http://schemas.openxmlformats.org/officeDocument/2006/relationships/slide"/><Relationship Id="rId37" Target="slides/slide9.xml" Type="http://schemas.openxmlformats.org/officeDocument/2006/relationships/slide"/><Relationship Id="rId38" Target="slides/slide10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http://passaporte.education" TargetMode="External" Type="http://schemas.openxmlformats.org/officeDocument/2006/relationships/hyperlink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4.pn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sv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13" Target="../media/image25.png" Type="http://schemas.openxmlformats.org/officeDocument/2006/relationships/image"/><Relationship Id="rId14" Target="../media/image26.svg" Type="http://schemas.openxmlformats.org/officeDocument/2006/relationships/image"/><Relationship Id="rId15" Target="../media/image27.png" Type="http://schemas.openxmlformats.org/officeDocument/2006/relationships/image"/><Relationship Id="rId16" Target="../media/image28.svg" Type="http://schemas.openxmlformats.org/officeDocument/2006/relationships/image"/><Relationship Id="rId17" Target="../media/image29.png" Type="http://schemas.openxmlformats.org/officeDocument/2006/relationships/image"/><Relationship Id="rId18" Target="../media/image3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13" Target="../media/image37.pn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0.pn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svg" Type="http://schemas.openxmlformats.org/officeDocument/2006/relationships/image"/><Relationship Id="rId11" Target="../media/image21.png" Type="http://schemas.openxmlformats.org/officeDocument/2006/relationships/image"/><Relationship Id="rId12" Target="../media/image2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6.png" Type="http://schemas.openxmlformats.org/officeDocument/2006/relationships/image"/><Relationship Id="rId8" Target="../media/image47.sv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7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317003" y="4481153"/>
            <a:ext cx="2768765" cy="2211551"/>
          </a:xfrm>
          <a:custGeom>
            <a:avLst/>
            <a:gdLst/>
            <a:ahLst/>
            <a:cxnLst/>
            <a:rect r="r" b="b" t="t" l="l"/>
            <a:pathLst>
              <a:path h="2211551" w="2768765">
                <a:moveTo>
                  <a:pt x="0" y="0"/>
                </a:moveTo>
                <a:lnTo>
                  <a:pt x="2768765" y="0"/>
                </a:lnTo>
                <a:lnTo>
                  <a:pt x="2768765" y="2211551"/>
                </a:lnTo>
                <a:lnTo>
                  <a:pt x="0" y="22115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42395" y="3960201"/>
            <a:ext cx="12303511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POSSO FAZER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91984" y="5415478"/>
            <a:ext cx="11344510" cy="1488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ESSE DESAFIO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  <p:sp>
        <p:nvSpPr>
          <p:cNvPr name="Freeform 9" id="9">
            <a:hlinkClick r:id="rId9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728533" y="2492133"/>
            <a:ext cx="7893856" cy="6119110"/>
            <a:chOff x="0" y="0"/>
            <a:chExt cx="10525142" cy="8158813"/>
          </a:xfrm>
        </p:grpSpPr>
        <p:sp>
          <p:nvSpPr>
            <p:cNvPr name="Freeform 6" id="6"/>
            <p:cNvSpPr/>
            <p:nvPr/>
          </p:nvSpPr>
          <p:spPr>
            <a:xfrm flipH="false" flipV="false" rot="589496">
              <a:off x="410094" y="786655"/>
              <a:ext cx="9704954" cy="5640715"/>
            </a:xfrm>
            <a:custGeom>
              <a:avLst/>
              <a:gdLst/>
              <a:ahLst/>
              <a:cxnLst/>
              <a:rect r="r" b="b" t="t" l="l"/>
              <a:pathLst>
                <a:path h="5640715" w="9704954">
                  <a:moveTo>
                    <a:pt x="0" y="0"/>
                  </a:moveTo>
                  <a:lnTo>
                    <a:pt x="9704954" y="0"/>
                  </a:lnTo>
                  <a:lnTo>
                    <a:pt x="9704954" y="5640715"/>
                  </a:lnTo>
                  <a:lnTo>
                    <a:pt x="0" y="5640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8085" t="-154265" r="-195626" b="-9756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610254">
              <a:off x="800268" y="6431773"/>
              <a:ext cx="8434796" cy="990091"/>
            </a:xfrm>
            <a:custGeom>
              <a:avLst/>
              <a:gdLst/>
              <a:ahLst/>
              <a:cxnLst/>
              <a:rect r="r" b="b" t="t" l="l"/>
              <a:pathLst>
                <a:path h="990091" w="8434796">
                  <a:moveTo>
                    <a:pt x="0" y="0"/>
                  </a:moveTo>
                  <a:lnTo>
                    <a:pt x="8434795" y="0"/>
                  </a:lnTo>
                  <a:lnTo>
                    <a:pt x="8434795" y="990090"/>
                  </a:lnTo>
                  <a:lnTo>
                    <a:pt x="0" y="9900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4123" t="-516260" r="-32513" b="-565066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-723904">
            <a:off x="1533531" y="2876690"/>
            <a:ext cx="6835482" cy="4162374"/>
          </a:xfrm>
          <a:custGeom>
            <a:avLst/>
            <a:gdLst/>
            <a:ahLst/>
            <a:cxnLst/>
            <a:rect r="r" b="b" t="t" l="l"/>
            <a:pathLst>
              <a:path h="4162374" w="6835482">
                <a:moveTo>
                  <a:pt x="0" y="0"/>
                </a:moveTo>
                <a:lnTo>
                  <a:pt x="6835482" y="0"/>
                </a:lnTo>
                <a:lnTo>
                  <a:pt x="6835482" y="4162374"/>
                </a:lnTo>
                <a:lnTo>
                  <a:pt x="0" y="4162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5765" t="-64577" r="-195783" b="-169237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743031">
            <a:off x="2254664" y="6748298"/>
            <a:ext cx="6480306" cy="643021"/>
          </a:xfrm>
          <a:custGeom>
            <a:avLst/>
            <a:gdLst/>
            <a:ahLst/>
            <a:cxnLst/>
            <a:rect r="r" b="b" t="t" l="l"/>
            <a:pathLst>
              <a:path h="643021" w="6480306">
                <a:moveTo>
                  <a:pt x="0" y="0"/>
                </a:moveTo>
                <a:lnTo>
                  <a:pt x="6480307" y="0"/>
                </a:lnTo>
                <a:lnTo>
                  <a:pt x="6480307" y="643021"/>
                </a:lnTo>
                <a:lnTo>
                  <a:pt x="0" y="6430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9642" t="-237763" r="-13595" b="-870454"/>
            </a:stretch>
          </a:blipFill>
        </p:spPr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6372243" y="1912452"/>
            <a:ext cx="1999712" cy="1999704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-145593" t="-233082" r="-524461" b="-99863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8990021" y="1725687"/>
            <a:ext cx="2186478" cy="2186469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 l="-54870" t="-192507" r="-458730" b="-52475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897057" y="32230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0428" y="4265616"/>
            <a:ext cx="16939186" cy="2858488"/>
          </a:xfrm>
          <a:custGeom>
            <a:avLst/>
            <a:gdLst/>
            <a:ahLst/>
            <a:cxnLst/>
            <a:rect r="r" b="b" t="t" l="l"/>
            <a:pathLst>
              <a:path h="2858488" w="16939186">
                <a:moveTo>
                  <a:pt x="0" y="0"/>
                </a:moveTo>
                <a:lnTo>
                  <a:pt x="16939186" y="0"/>
                </a:lnTo>
                <a:lnTo>
                  <a:pt x="16939186" y="2858488"/>
                </a:lnTo>
                <a:lnTo>
                  <a:pt x="0" y="28584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21489" y="3640945"/>
            <a:ext cx="1337310" cy="4114800"/>
          </a:xfrm>
          <a:custGeom>
            <a:avLst/>
            <a:gdLst/>
            <a:ahLst/>
            <a:cxnLst/>
            <a:rect r="r" b="b" t="t" l="l"/>
            <a:pathLst>
              <a:path h="4114800" w="1337310">
                <a:moveTo>
                  <a:pt x="0" y="0"/>
                </a:moveTo>
                <a:lnTo>
                  <a:pt x="1337310" y="0"/>
                </a:lnTo>
                <a:lnTo>
                  <a:pt x="13373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32230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97594" y="2315013"/>
            <a:ext cx="5766741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MAS...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755" y="4094166"/>
            <a:ext cx="13842490" cy="3036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NEM TODOS OS </a:t>
            </a:r>
          </a:p>
          <a:p>
            <a:pPr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DESAFIOS SÃO LEGAIS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4351">
            <a:off x="8875298" y="3941730"/>
            <a:ext cx="7186660" cy="4130443"/>
          </a:xfrm>
          <a:custGeom>
            <a:avLst/>
            <a:gdLst/>
            <a:ahLst/>
            <a:cxnLst/>
            <a:rect r="r" b="b" t="t" l="l"/>
            <a:pathLst>
              <a:path h="4130443" w="7186660">
                <a:moveTo>
                  <a:pt x="0" y="0"/>
                </a:moveTo>
                <a:lnTo>
                  <a:pt x="7186661" y="0"/>
                </a:lnTo>
                <a:lnTo>
                  <a:pt x="7186661" y="4130443"/>
                </a:lnTo>
                <a:lnTo>
                  <a:pt x="0" y="41304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6434" t="-139657" r="-191486" b="-1104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4597">
            <a:off x="8935348" y="7977718"/>
            <a:ext cx="6914361" cy="945371"/>
          </a:xfrm>
          <a:custGeom>
            <a:avLst/>
            <a:gdLst/>
            <a:ahLst/>
            <a:cxnLst/>
            <a:rect r="r" b="b" t="t" l="l"/>
            <a:pathLst>
              <a:path h="945371" w="6914361">
                <a:moveTo>
                  <a:pt x="0" y="0"/>
                </a:moveTo>
                <a:lnTo>
                  <a:pt x="6914362" y="0"/>
                </a:lnTo>
                <a:lnTo>
                  <a:pt x="6914362" y="945372"/>
                </a:lnTo>
                <a:lnTo>
                  <a:pt x="0" y="9453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9390" t="-494862" r="-65804" b="-66012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51212" y="4054501"/>
            <a:ext cx="7168840" cy="4084698"/>
          </a:xfrm>
          <a:custGeom>
            <a:avLst/>
            <a:gdLst/>
            <a:ahLst/>
            <a:cxnLst/>
            <a:rect r="r" b="b" t="t" l="l"/>
            <a:pathLst>
              <a:path h="4084698" w="7168840">
                <a:moveTo>
                  <a:pt x="0" y="0"/>
                </a:moveTo>
                <a:lnTo>
                  <a:pt x="7168840" y="0"/>
                </a:lnTo>
                <a:lnTo>
                  <a:pt x="7168840" y="4084697"/>
                </a:lnTo>
                <a:lnTo>
                  <a:pt x="0" y="40846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9780" t="-81915" r="-198942" b="-18191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75291" y="8139198"/>
            <a:ext cx="7120682" cy="818660"/>
          </a:xfrm>
          <a:custGeom>
            <a:avLst/>
            <a:gdLst/>
            <a:ahLst/>
            <a:cxnLst/>
            <a:rect r="r" b="b" t="t" l="l"/>
            <a:pathLst>
              <a:path h="818660" w="7120682">
                <a:moveTo>
                  <a:pt x="0" y="0"/>
                </a:moveTo>
                <a:lnTo>
                  <a:pt x="7120682" y="0"/>
                </a:lnTo>
                <a:lnTo>
                  <a:pt x="7120682" y="818661"/>
                </a:lnTo>
                <a:lnTo>
                  <a:pt x="0" y="8186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7249" t="-240047" r="-24655" b="-794018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32230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flipH="true" flipV="true">
            <a:off x="8673314" y="2801327"/>
            <a:ext cx="0" cy="6618613"/>
          </a:xfrm>
          <a:prstGeom prst="line">
            <a:avLst/>
          </a:prstGeom>
          <a:ln cap="flat" w="38100">
            <a:solidFill>
              <a:srgbClr val="975AB6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2812066" y="2325042"/>
            <a:ext cx="783334" cy="783334"/>
          </a:xfrm>
          <a:custGeom>
            <a:avLst/>
            <a:gdLst/>
            <a:ahLst/>
            <a:cxnLst/>
            <a:rect r="r" b="b" t="t" l="l"/>
            <a:pathLst>
              <a:path h="783334" w="783334">
                <a:moveTo>
                  <a:pt x="0" y="0"/>
                </a:moveTo>
                <a:lnTo>
                  <a:pt x="783334" y="0"/>
                </a:lnTo>
                <a:lnTo>
                  <a:pt x="783334" y="783334"/>
                </a:lnTo>
                <a:lnTo>
                  <a:pt x="0" y="7833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39313" y="2325042"/>
            <a:ext cx="934709" cy="952570"/>
          </a:xfrm>
          <a:custGeom>
            <a:avLst/>
            <a:gdLst/>
            <a:ahLst/>
            <a:cxnLst/>
            <a:rect r="r" b="b" t="t" l="l"/>
            <a:pathLst>
              <a:path h="952570" w="934709">
                <a:moveTo>
                  <a:pt x="0" y="0"/>
                </a:moveTo>
                <a:lnTo>
                  <a:pt x="934709" y="0"/>
                </a:lnTo>
                <a:lnTo>
                  <a:pt x="934709" y="952570"/>
                </a:lnTo>
                <a:lnTo>
                  <a:pt x="0" y="9525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97057" y="32230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66434" y="1933280"/>
            <a:ext cx="3821164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Legais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376366" y="2017897"/>
            <a:ext cx="5538414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E53535"/>
                </a:solidFill>
                <a:latin typeface="Glacial Indifference Bold"/>
              </a:rPr>
              <a:t>Perigosos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16814" y="2175408"/>
            <a:ext cx="9620772" cy="1128684"/>
            <a:chOff x="0" y="0"/>
            <a:chExt cx="1804690" cy="21172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04690" cy="211722"/>
            </a:xfrm>
            <a:custGeom>
              <a:avLst/>
              <a:gdLst/>
              <a:ahLst/>
              <a:cxnLst/>
              <a:rect r="r" b="b" t="t" l="l"/>
              <a:pathLst>
                <a:path h="211722" w="1804690">
                  <a:moveTo>
                    <a:pt x="29774" y="0"/>
                  </a:moveTo>
                  <a:lnTo>
                    <a:pt x="1774916" y="0"/>
                  </a:lnTo>
                  <a:cubicBezTo>
                    <a:pt x="1791360" y="0"/>
                    <a:pt x="1804690" y="13330"/>
                    <a:pt x="1804690" y="29774"/>
                  </a:cubicBezTo>
                  <a:lnTo>
                    <a:pt x="1804690" y="181947"/>
                  </a:lnTo>
                  <a:cubicBezTo>
                    <a:pt x="1804690" y="198391"/>
                    <a:pt x="1791360" y="211722"/>
                    <a:pt x="1774916" y="211722"/>
                  </a:cubicBezTo>
                  <a:lnTo>
                    <a:pt x="29774" y="211722"/>
                  </a:lnTo>
                  <a:cubicBezTo>
                    <a:pt x="13330" y="211722"/>
                    <a:pt x="0" y="198391"/>
                    <a:pt x="0" y="181947"/>
                  </a:cubicBezTo>
                  <a:lnTo>
                    <a:pt x="0" y="29774"/>
                  </a:lnTo>
                  <a:cubicBezTo>
                    <a:pt x="0" y="13330"/>
                    <a:pt x="13330" y="0"/>
                    <a:pt x="29774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958"/>
                </a:lnSpc>
              </a:pPr>
              <a:r>
                <a:rPr lang="en-US" sz="2113" spc="528">
                  <a:solidFill>
                    <a:srgbClr val="FFFFFF"/>
                  </a:solidFill>
                  <a:latin typeface="League Spartan Bold"/>
                </a:rPr>
                <a:t>EU POSSO CONTAR PARA OS MEUS PAIS SOBRE ESSE DESAFIO?</a:t>
              </a:r>
            </a:p>
          </p:txBody>
        </p:sp>
      </p:grpSp>
      <p:sp>
        <p:nvSpPr>
          <p:cNvPr name="AutoShape 8" id="8"/>
          <p:cNvSpPr/>
          <p:nvPr/>
        </p:nvSpPr>
        <p:spPr>
          <a:xfrm flipH="true" flipV="true">
            <a:off x="10009304" y="3397074"/>
            <a:ext cx="0" cy="617742"/>
          </a:xfrm>
          <a:prstGeom prst="line">
            <a:avLst/>
          </a:prstGeom>
          <a:ln cap="flat" w="76200">
            <a:solidFill>
              <a:srgbClr val="737373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9170386" y="4014816"/>
            <a:ext cx="1677836" cy="1128684"/>
            <a:chOff x="0" y="0"/>
            <a:chExt cx="314733" cy="2117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4733" cy="211722"/>
            </a:xfrm>
            <a:custGeom>
              <a:avLst/>
              <a:gdLst/>
              <a:ahLst/>
              <a:cxnLst/>
              <a:rect r="r" b="b" t="t" l="l"/>
              <a:pathLst>
                <a:path h="211722" w="314733">
                  <a:moveTo>
                    <a:pt x="105861" y="0"/>
                  </a:moveTo>
                  <a:lnTo>
                    <a:pt x="208872" y="0"/>
                  </a:lnTo>
                  <a:cubicBezTo>
                    <a:pt x="236948" y="0"/>
                    <a:pt x="263874" y="11153"/>
                    <a:pt x="283727" y="31006"/>
                  </a:cubicBezTo>
                  <a:cubicBezTo>
                    <a:pt x="303580" y="50859"/>
                    <a:pt x="314733" y="77785"/>
                    <a:pt x="314733" y="105861"/>
                  </a:cubicBezTo>
                  <a:lnTo>
                    <a:pt x="314733" y="105861"/>
                  </a:lnTo>
                  <a:cubicBezTo>
                    <a:pt x="314733" y="133937"/>
                    <a:pt x="303580" y="160863"/>
                    <a:pt x="283727" y="180716"/>
                  </a:cubicBezTo>
                  <a:cubicBezTo>
                    <a:pt x="263874" y="200568"/>
                    <a:pt x="236948" y="211722"/>
                    <a:pt x="208872" y="211722"/>
                  </a:cubicBezTo>
                  <a:lnTo>
                    <a:pt x="105861" y="211722"/>
                  </a:lnTo>
                  <a:cubicBezTo>
                    <a:pt x="77785" y="211722"/>
                    <a:pt x="50859" y="200568"/>
                    <a:pt x="31006" y="180716"/>
                  </a:cubicBezTo>
                  <a:cubicBezTo>
                    <a:pt x="11153" y="160863"/>
                    <a:pt x="0" y="133937"/>
                    <a:pt x="0" y="105861"/>
                  </a:cubicBezTo>
                  <a:lnTo>
                    <a:pt x="0" y="105861"/>
                  </a:lnTo>
                  <a:cubicBezTo>
                    <a:pt x="0" y="77785"/>
                    <a:pt x="11153" y="50859"/>
                    <a:pt x="31006" y="31006"/>
                  </a:cubicBezTo>
                  <a:cubicBezTo>
                    <a:pt x="50859" y="11153"/>
                    <a:pt x="77785" y="0"/>
                    <a:pt x="105861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958"/>
                </a:lnSpc>
              </a:pPr>
              <a:r>
                <a:rPr lang="en-US" sz="2113" spc="528">
                  <a:solidFill>
                    <a:srgbClr val="FFFFFF"/>
                  </a:solidFill>
                  <a:latin typeface="League Spartan Bold"/>
                </a:rPr>
                <a:t>NÃO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927992" y="4014816"/>
            <a:ext cx="1677836" cy="1128684"/>
            <a:chOff x="0" y="0"/>
            <a:chExt cx="314733" cy="2117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4733" cy="211722"/>
            </a:xfrm>
            <a:custGeom>
              <a:avLst/>
              <a:gdLst/>
              <a:ahLst/>
              <a:cxnLst/>
              <a:rect r="r" b="b" t="t" l="l"/>
              <a:pathLst>
                <a:path h="211722" w="314733">
                  <a:moveTo>
                    <a:pt x="105861" y="0"/>
                  </a:moveTo>
                  <a:lnTo>
                    <a:pt x="208872" y="0"/>
                  </a:lnTo>
                  <a:cubicBezTo>
                    <a:pt x="236948" y="0"/>
                    <a:pt x="263874" y="11153"/>
                    <a:pt x="283727" y="31006"/>
                  </a:cubicBezTo>
                  <a:cubicBezTo>
                    <a:pt x="303580" y="50859"/>
                    <a:pt x="314733" y="77785"/>
                    <a:pt x="314733" y="105861"/>
                  </a:cubicBezTo>
                  <a:lnTo>
                    <a:pt x="314733" y="105861"/>
                  </a:lnTo>
                  <a:cubicBezTo>
                    <a:pt x="314733" y="133937"/>
                    <a:pt x="303580" y="160863"/>
                    <a:pt x="283727" y="180716"/>
                  </a:cubicBezTo>
                  <a:cubicBezTo>
                    <a:pt x="263874" y="200568"/>
                    <a:pt x="236948" y="211722"/>
                    <a:pt x="208872" y="211722"/>
                  </a:cubicBezTo>
                  <a:lnTo>
                    <a:pt x="105861" y="211722"/>
                  </a:lnTo>
                  <a:cubicBezTo>
                    <a:pt x="77785" y="211722"/>
                    <a:pt x="50859" y="200568"/>
                    <a:pt x="31006" y="180716"/>
                  </a:cubicBezTo>
                  <a:cubicBezTo>
                    <a:pt x="11153" y="160863"/>
                    <a:pt x="0" y="133937"/>
                    <a:pt x="0" y="105861"/>
                  </a:cubicBezTo>
                  <a:lnTo>
                    <a:pt x="0" y="105861"/>
                  </a:lnTo>
                  <a:cubicBezTo>
                    <a:pt x="0" y="77785"/>
                    <a:pt x="11153" y="50859"/>
                    <a:pt x="31006" y="31006"/>
                  </a:cubicBezTo>
                  <a:cubicBezTo>
                    <a:pt x="50859" y="11153"/>
                    <a:pt x="77785" y="0"/>
                    <a:pt x="105861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958"/>
                </a:lnSpc>
              </a:pPr>
              <a:r>
                <a:rPr lang="en-US" sz="2113" spc="528">
                  <a:solidFill>
                    <a:srgbClr val="FFFFFF"/>
                  </a:solidFill>
                  <a:latin typeface="League Spartan Bold"/>
                </a:rPr>
                <a:t>SIM</a:t>
              </a:r>
            </a:p>
          </p:txBody>
        </p:sp>
      </p:grpSp>
      <p:sp>
        <p:nvSpPr>
          <p:cNvPr name="AutoShape 15" id="15"/>
          <p:cNvSpPr/>
          <p:nvPr/>
        </p:nvSpPr>
        <p:spPr>
          <a:xfrm flipV="true">
            <a:off x="6766910" y="3279013"/>
            <a:ext cx="0" cy="735803"/>
          </a:xfrm>
          <a:prstGeom prst="line">
            <a:avLst/>
          </a:prstGeom>
          <a:ln cap="flat" w="76200">
            <a:solidFill>
              <a:srgbClr val="737373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3542456" y="2175408"/>
            <a:ext cx="1016268" cy="1016268"/>
          </a:xfrm>
          <a:custGeom>
            <a:avLst/>
            <a:gdLst/>
            <a:ahLst/>
            <a:cxnLst/>
            <a:rect r="r" b="b" t="t" l="l"/>
            <a:pathLst>
              <a:path h="1016268" w="1016268">
                <a:moveTo>
                  <a:pt x="0" y="0"/>
                </a:moveTo>
                <a:lnTo>
                  <a:pt x="1016268" y="0"/>
                </a:lnTo>
                <a:lnTo>
                  <a:pt x="1016268" y="1016268"/>
                </a:lnTo>
                <a:lnTo>
                  <a:pt x="0" y="10162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897057" y="412009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876732" y="5907763"/>
            <a:ext cx="9265678" cy="1155409"/>
            <a:chOff x="0" y="0"/>
            <a:chExt cx="1748121" cy="21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48121" cy="217987"/>
            </a:xfrm>
            <a:custGeom>
              <a:avLst/>
              <a:gdLst/>
              <a:ahLst/>
              <a:cxnLst/>
              <a:rect r="r" b="b" t="t" l="l"/>
              <a:pathLst>
                <a:path h="217987" w="1748121">
                  <a:moveTo>
                    <a:pt x="30915" y="0"/>
                  </a:moveTo>
                  <a:lnTo>
                    <a:pt x="1717205" y="0"/>
                  </a:lnTo>
                  <a:cubicBezTo>
                    <a:pt x="1725405" y="0"/>
                    <a:pt x="1733268" y="3257"/>
                    <a:pt x="1739066" y="9055"/>
                  </a:cubicBezTo>
                  <a:cubicBezTo>
                    <a:pt x="1744863" y="14853"/>
                    <a:pt x="1748121" y="22716"/>
                    <a:pt x="1748121" y="30915"/>
                  </a:cubicBezTo>
                  <a:lnTo>
                    <a:pt x="1748121" y="187071"/>
                  </a:lnTo>
                  <a:cubicBezTo>
                    <a:pt x="1748121" y="195271"/>
                    <a:pt x="1744863" y="203134"/>
                    <a:pt x="1739066" y="208932"/>
                  </a:cubicBezTo>
                  <a:cubicBezTo>
                    <a:pt x="1733268" y="214730"/>
                    <a:pt x="1725405" y="217987"/>
                    <a:pt x="1717205" y="217987"/>
                  </a:cubicBezTo>
                  <a:lnTo>
                    <a:pt x="30915" y="217987"/>
                  </a:lnTo>
                  <a:cubicBezTo>
                    <a:pt x="22716" y="217987"/>
                    <a:pt x="14853" y="214730"/>
                    <a:pt x="9055" y="208932"/>
                  </a:cubicBezTo>
                  <a:cubicBezTo>
                    <a:pt x="3257" y="203134"/>
                    <a:pt x="0" y="195271"/>
                    <a:pt x="0" y="187071"/>
                  </a:cubicBezTo>
                  <a:lnTo>
                    <a:pt x="0" y="30915"/>
                  </a:lnTo>
                  <a:cubicBezTo>
                    <a:pt x="0" y="22716"/>
                    <a:pt x="3257" y="14853"/>
                    <a:pt x="9055" y="9055"/>
                  </a:cubicBezTo>
                  <a:cubicBezTo>
                    <a:pt x="14853" y="3257"/>
                    <a:pt x="22716" y="0"/>
                    <a:pt x="30915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958"/>
                </a:lnSpc>
              </a:pPr>
              <a:r>
                <a:rPr lang="en-US" sz="2113" spc="528">
                  <a:solidFill>
                    <a:srgbClr val="FFFFFF"/>
                  </a:solidFill>
                  <a:latin typeface="League Spartan Bold"/>
                </a:rPr>
                <a:t>EU POSSO ME MACHUCAR?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flipV="true">
            <a:off x="10956803" y="7062738"/>
            <a:ext cx="0" cy="615597"/>
          </a:xfrm>
          <a:prstGeom prst="line">
            <a:avLst/>
          </a:prstGeom>
          <a:ln cap="flat" w="66675">
            <a:solidFill>
              <a:srgbClr val="737373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10122703" y="7678335"/>
            <a:ext cx="1668200" cy="1122201"/>
            <a:chOff x="0" y="0"/>
            <a:chExt cx="314733" cy="21172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14733" cy="211722"/>
            </a:xfrm>
            <a:custGeom>
              <a:avLst/>
              <a:gdLst/>
              <a:ahLst/>
              <a:cxnLst/>
              <a:rect r="r" b="b" t="t" l="l"/>
              <a:pathLst>
                <a:path h="211722" w="314733">
                  <a:moveTo>
                    <a:pt x="105861" y="0"/>
                  </a:moveTo>
                  <a:lnTo>
                    <a:pt x="208872" y="0"/>
                  </a:lnTo>
                  <a:cubicBezTo>
                    <a:pt x="236948" y="0"/>
                    <a:pt x="263874" y="11153"/>
                    <a:pt x="283727" y="31006"/>
                  </a:cubicBezTo>
                  <a:cubicBezTo>
                    <a:pt x="303580" y="50859"/>
                    <a:pt x="314733" y="77785"/>
                    <a:pt x="314733" y="105861"/>
                  </a:cubicBezTo>
                  <a:lnTo>
                    <a:pt x="314733" y="105861"/>
                  </a:lnTo>
                  <a:cubicBezTo>
                    <a:pt x="314733" y="133937"/>
                    <a:pt x="303580" y="160863"/>
                    <a:pt x="283727" y="180716"/>
                  </a:cubicBezTo>
                  <a:cubicBezTo>
                    <a:pt x="263874" y="200568"/>
                    <a:pt x="236948" y="211722"/>
                    <a:pt x="208872" y="211722"/>
                  </a:cubicBezTo>
                  <a:lnTo>
                    <a:pt x="105861" y="211722"/>
                  </a:lnTo>
                  <a:cubicBezTo>
                    <a:pt x="77785" y="211722"/>
                    <a:pt x="50859" y="200568"/>
                    <a:pt x="31006" y="180716"/>
                  </a:cubicBezTo>
                  <a:cubicBezTo>
                    <a:pt x="11153" y="160863"/>
                    <a:pt x="0" y="133937"/>
                    <a:pt x="0" y="105861"/>
                  </a:cubicBezTo>
                  <a:lnTo>
                    <a:pt x="0" y="105861"/>
                  </a:lnTo>
                  <a:cubicBezTo>
                    <a:pt x="0" y="77785"/>
                    <a:pt x="11153" y="50859"/>
                    <a:pt x="31006" y="31006"/>
                  </a:cubicBezTo>
                  <a:cubicBezTo>
                    <a:pt x="50859" y="11153"/>
                    <a:pt x="77785" y="0"/>
                    <a:pt x="105861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958"/>
                </a:lnSpc>
              </a:pPr>
              <a:r>
                <a:rPr lang="en-US" sz="2113" spc="528">
                  <a:solidFill>
                    <a:srgbClr val="FFFFFF"/>
                  </a:solidFill>
                  <a:latin typeface="League Spartan Bold"/>
                </a:rPr>
                <a:t>NÃO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808643" y="7585012"/>
            <a:ext cx="1668200" cy="1122201"/>
            <a:chOff x="0" y="0"/>
            <a:chExt cx="314733" cy="21172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14733" cy="211722"/>
            </a:xfrm>
            <a:custGeom>
              <a:avLst/>
              <a:gdLst/>
              <a:ahLst/>
              <a:cxnLst/>
              <a:rect r="r" b="b" t="t" l="l"/>
              <a:pathLst>
                <a:path h="211722" w="314733">
                  <a:moveTo>
                    <a:pt x="105861" y="0"/>
                  </a:moveTo>
                  <a:lnTo>
                    <a:pt x="208872" y="0"/>
                  </a:lnTo>
                  <a:cubicBezTo>
                    <a:pt x="236948" y="0"/>
                    <a:pt x="263874" y="11153"/>
                    <a:pt x="283727" y="31006"/>
                  </a:cubicBezTo>
                  <a:cubicBezTo>
                    <a:pt x="303580" y="50859"/>
                    <a:pt x="314733" y="77785"/>
                    <a:pt x="314733" y="105861"/>
                  </a:cubicBezTo>
                  <a:lnTo>
                    <a:pt x="314733" y="105861"/>
                  </a:lnTo>
                  <a:cubicBezTo>
                    <a:pt x="314733" y="133937"/>
                    <a:pt x="303580" y="160863"/>
                    <a:pt x="283727" y="180716"/>
                  </a:cubicBezTo>
                  <a:cubicBezTo>
                    <a:pt x="263874" y="200568"/>
                    <a:pt x="236948" y="211722"/>
                    <a:pt x="208872" y="211722"/>
                  </a:cubicBezTo>
                  <a:lnTo>
                    <a:pt x="105861" y="211722"/>
                  </a:lnTo>
                  <a:cubicBezTo>
                    <a:pt x="77785" y="211722"/>
                    <a:pt x="50859" y="200568"/>
                    <a:pt x="31006" y="180716"/>
                  </a:cubicBezTo>
                  <a:cubicBezTo>
                    <a:pt x="11153" y="160863"/>
                    <a:pt x="0" y="133937"/>
                    <a:pt x="0" y="105861"/>
                  </a:cubicBezTo>
                  <a:lnTo>
                    <a:pt x="0" y="105861"/>
                  </a:lnTo>
                  <a:cubicBezTo>
                    <a:pt x="0" y="77785"/>
                    <a:pt x="11153" y="50859"/>
                    <a:pt x="31006" y="31006"/>
                  </a:cubicBezTo>
                  <a:cubicBezTo>
                    <a:pt x="50859" y="11153"/>
                    <a:pt x="77785" y="0"/>
                    <a:pt x="105861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958"/>
                </a:lnSpc>
              </a:pPr>
              <a:r>
                <a:rPr lang="en-US" sz="2113" spc="528">
                  <a:solidFill>
                    <a:srgbClr val="FFFFFF"/>
                  </a:solidFill>
                  <a:latin typeface="League Spartan Bold"/>
                </a:rPr>
                <a:t>SIM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 flipH="true" flipV="true">
            <a:off x="6642743" y="7113060"/>
            <a:ext cx="0" cy="471952"/>
          </a:xfrm>
          <a:prstGeom prst="line">
            <a:avLst/>
          </a:prstGeom>
          <a:ln cap="flat" w="66675">
            <a:solidFill>
              <a:srgbClr val="737373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29" id="29"/>
          <p:cNvSpPr/>
          <p:nvPr/>
        </p:nvSpPr>
        <p:spPr>
          <a:xfrm flipH="false" flipV="false" rot="0">
            <a:off x="13009210" y="5857875"/>
            <a:ext cx="1428376" cy="1255185"/>
          </a:xfrm>
          <a:custGeom>
            <a:avLst/>
            <a:gdLst/>
            <a:ahLst/>
            <a:cxnLst/>
            <a:rect r="r" b="b" t="t" l="l"/>
            <a:pathLst>
              <a:path h="1255185" w="1428376">
                <a:moveTo>
                  <a:pt x="0" y="0"/>
                </a:moveTo>
                <a:lnTo>
                  <a:pt x="1428376" y="0"/>
                </a:lnTo>
                <a:lnTo>
                  <a:pt x="1428376" y="1255185"/>
                </a:lnTo>
                <a:lnTo>
                  <a:pt x="0" y="12551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8600500" y="6676792"/>
            <a:ext cx="4712605" cy="385946"/>
          </a:xfrm>
          <a:custGeom>
            <a:avLst/>
            <a:gdLst/>
            <a:ahLst/>
            <a:cxnLst/>
            <a:rect r="r" b="b" t="t" l="l"/>
            <a:pathLst>
              <a:path h="385946" w="4712605">
                <a:moveTo>
                  <a:pt x="0" y="0"/>
                </a:moveTo>
                <a:lnTo>
                  <a:pt x="4712606" y="0"/>
                </a:lnTo>
                <a:lnTo>
                  <a:pt x="4712606" y="385946"/>
                </a:lnTo>
                <a:lnTo>
                  <a:pt x="0" y="3859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3542456" y="6017262"/>
            <a:ext cx="1045476" cy="1045476"/>
          </a:xfrm>
          <a:custGeom>
            <a:avLst/>
            <a:gdLst/>
            <a:ahLst/>
            <a:cxnLst/>
            <a:rect r="r" b="b" t="t" l="l"/>
            <a:pathLst>
              <a:path h="1045476" w="1045476">
                <a:moveTo>
                  <a:pt x="0" y="0"/>
                </a:moveTo>
                <a:lnTo>
                  <a:pt x="1045476" y="0"/>
                </a:lnTo>
                <a:lnTo>
                  <a:pt x="1045476" y="1045476"/>
                </a:lnTo>
                <a:lnTo>
                  <a:pt x="0" y="104547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2070389" y="6755965"/>
            <a:ext cx="1079702" cy="636042"/>
          </a:xfrm>
          <a:custGeom>
            <a:avLst/>
            <a:gdLst/>
            <a:ahLst/>
            <a:cxnLst/>
            <a:rect r="r" b="b" t="t" l="l"/>
            <a:pathLst>
              <a:path h="636042" w="1079702">
                <a:moveTo>
                  <a:pt x="0" y="0"/>
                </a:moveTo>
                <a:lnTo>
                  <a:pt x="1079702" y="0"/>
                </a:lnTo>
                <a:lnTo>
                  <a:pt x="1079702" y="636042"/>
                </a:lnTo>
                <a:lnTo>
                  <a:pt x="0" y="63604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2187701" y="6552931"/>
            <a:ext cx="1125404" cy="1125404"/>
          </a:xfrm>
          <a:custGeom>
            <a:avLst/>
            <a:gdLst/>
            <a:ahLst/>
            <a:cxnLst/>
            <a:rect r="r" b="b" t="t" l="l"/>
            <a:pathLst>
              <a:path h="1125404" w="1125404">
                <a:moveTo>
                  <a:pt x="0" y="0"/>
                </a:moveTo>
                <a:lnTo>
                  <a:pt x="1125405" y="0"/>
                </a:lnTo>
                <a:lnTo>
                  <a:pt x="1125405" y="1125404"/>
                </a:lnTo>
                <a:lnTo>
                  <a:pt x="0" y="112540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12009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175272" y="2033711"/>
            <a:ext cx="9663693" cy="1205041"/>
            <a:chOff x="0" y="0"/>
            <a:chExt cx="1748121" cy="2179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48121" cy="217987"/>
            </a:xfrm>
            <a:custGeom>
              <a:avLst/>
              <a:gdLst/>
              <a:ahLst/>
              <a:cxnLst/>
              <a:rect r="r" b="b" t="t" l="l"/>
              <a:pathLst>
                <a:path h="217987" w="1748121">
                  <a:moveTo>
                    <a:pt x="29642" y="0"/>
                  </a:moveTo>
                  <a:lnTo>
                    <a:pt x="1718479" y="0"/>
                  </a:lnTo>
                  <a:cubicBezTo>
                    <a:pt x="1734850" y="0"/>
                    <a:pt x="1748121" y="13271"/>
                    <a:pt x="1748121" y="29642"/>
                  </a:cubicBezTo>
                  <a:lnTo>
                    <a:pt x="1748121" y="188345"/>
                  </a:lnTo>
                  <a:cubicBezTo>
                    <a:pt x="1748121" y="204716"/>
                    <a:pt x="1734850" y="217987"/>
                    <a:pt x="1718479" y="217987"/>
                  </a:cubicBezTo>
                  <a:lnTo>
                    <a:pt x="29642" y="217987"/>
                  </a:lnTo>
                  <a:cubicBezTo>
                    <a:pt x="13271" y="217987"/>
                    <a:pt x="0" y="204716"/>
                    <a:pt x="0" y="188345"/>
                  </a:cubicBezTo>
                  <a:lnTo>
                    <a:pt x="0" y="29642"/>
                  </a:lnTo>
                  <a:cubicBezTo>
                    <a:pt x="0" y="13271"/>
                    <a:pt x="13271" y="0"/>
                    <a:pt x="29642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538"/>
                </a:lnSpc>
              </a:pPr>
              <a:r>
                <a:rPr lang="en-US" sz="1813" spc="453">
                  <a:solidFill>
                    <a:srgbClr val="FFFFFF"/>
                  </a:solidFill>
                  <a:latin typeface="League Spartan Bold"/>
                </a:rPr>
                <a:t>EU POSSO FILMAR O DESAFIO EM FRENTE DOS MEUS PAIS?</a:t>
              </a:r>
            </a:p>
          </p:txBody>
        </p:sp>
      </p:grpSp>
      <p:sp>
        <p:nvSpPr>
          <p:cNvPr name="AutoShape 9" id="9"/>
          <p:cNvSpPr/>
          <p:nvPr/>
        </p:nvSpPr>
        <p:spPr>
          <a:xfrm flipV="true">
            <a:off x="11554258" y="3346270"/>
            <a:ext cx="0" cy="594209"/>
          </a:xfrm>
          <a:prstGeom prst="line">
            <a:avLst/>
          </a:prstGeom>
          <a:ln cap="flat" w="85725">
            <a:solidFill>
              <a:srgbClr val="737373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10684329" y="3940479"/>
            <a:ext cx="1739859" cy="1170406"/>
            <a:chOff x="0" y="0"/>
            <a:chExt cx="314733" cy="21172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4733" cy="211722"/>
            </a:xfrm>
            <a:custGeom>
              <a:avLst/>
              <a:gdLst/>
              <a:ahLst/>
              <a:cxnLst/>
              <a:rect r="r" b="b" t="t" l="l"/>
              <a:pathLst>
                <a:path h="211722" w="314733">
                  <a:moveTo>
                    <a:pt x="105861" y="0"/>
                  </a:moveTo>
                  <a:lnTo>
                    <a:pt x="208872" y="0"/>
                  </a:lnTo>
                  <a:cubicBezTo>
                    <a:pt x="236948" y="0"/>
                    <a:pt x="263874" y="11153"/>
                    <a:pt x="283727" y="31006"/>
                  </a:cubicBezTo>
                  <a:cubicBezTo>
                    <a:pt x="303580" y="50859"/>
                    <a:pt x="314733" y="77785"/>
                    <a:pt x="314733" y="105861"/>
                  </a:cubicBezTo>
                  <a:lnTo>
                    <a:pt x="314733" y="105861"/>
                  </a:lnTo>
                  <a:cubicBezTo>
                    <a:pt x="314733" y="133937"/>
                    <a:pt x="303580" y="160863"/>
                    <a:pt x="283727" y="180716"/>
                  </a:cubicBezTo>
                  <a:cubicBezTo>
                    <a:pt x="263874" y="200568"/>
                    <a:pt x="236948" y="211722"/>
                    <a:pt x="208872" y="211722"/>
                  </a:cubicBezTo>
                  <a:lnTo>
                    <a:pt x="105861" y="211722"/>
                  </a:lnTo>
                  <a:cubicBezTo>
                    <a:pt x="77785" y="211722"/>
                    <a:pt x="50859" y="200568"/>
                    <a:pt x="31006" y="180716"/>
                  </a:cubicBezTo>
                  <a:cubicBezTo>
                    <a:pt x="11153" y="160863"/>
                    <a:pt x="0" y="133937"/>
                    <a:pt x="0" y="105861"/>
                  </a:cubicBezTo>
                  <a:lnTo>
                    <a:pt x="0" y="105861"/>
                  </a:lnTo>
                  <a:cubicBezTo>
                    <a:pt x="0" y="77785"/>
                    <a:pt x="11153" y="50859"/>
                    <a:pt x="31006" y="31006"/>
                  </a:cubicBezTo>
                  <a:cubicBezTo>
                    <a:pt x="50859" y="11153"/>
                    <a:pt x="77785" y="0"/>
                    <a:pt x="105861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538"/>
                </a:lnSpc>
              </a:pPr>
              <a:r>
                <a:rPr lang="en-US" sz="1813" spc="453">
                  <a:solidFill>
                    <a:srgbClr val="FFFFFF"/>
                  </a:solidFill>
                  <a:latin typeface="League Spartan Bold"/>
                </a:rPr>
                <a:t>NÃO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184955" y="3929841"/>
            <a:ext cx="1739859" cy="1170406"/>
            <a:chOff x="0" y="0"/>
            <a:chExt cx="314733" cy="21172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14733" cy="211722"/>
            </a:xfrm>
            <a:custGeom>
              <a:avLst/>
              <a:gdLst/>
              <a:ahLst/>
              <a:cxnLst/>
              <a:rect r="r" b="b" t="t" l="l"/>
              <a:pathLst>
                <a:path h="211722" w="314733">
                  <a:moveTo>
                    <a:pt x="105861" y="0"/>
                  </a:moveTo>
                  <a:lnTo>
                    <a:pt x="208872" y="0"/>
                  </a:lnTo>
                  <a:cubicBezTo>
                    <a:pt x="236948" y="0"/>
                    <a:pt x="263874" y="11153"/>
                    <a:pt x="283727" y="31006"/>
                  </a:cubicBezTo>
                  <a:cubicBezTo>
                    <a:pt x="303580" y="50859"/>
                    <a:pt x="314733" y="77785"/>
                    <a:pt x="314733" y="105861"/>
                  </a:cubicBezTo>
                  <a:lnTo>
                    <a:pt x="314733" y="105861"/>
                  </a:lnTo>
                  <a:cubicBezTo>
                    <a:pt x="314733" y="133937"/>
                    <a:pt x="303580" y="160863"/>
                    <a:pt x="283727" y="180716"/>
                  </a:cubicBezTo>
                  <a:cubicBezTo>
                    <a:pt x="263874" y="200568"/>
                    <a:pt x="236948" y="211722"/>
                    <a:pt x="208872" y="211722"/>
                  </a:cubicBezTo>
                  <a:lnTo>
                    <a:pt x="105861" y="211722"/>
                  </a:lnTo>
                  <a:cubicBezTo>
                    <a:pt x="77785" y="211722"/>
                    <a:pt x="50859" y="200568"/>
                    <a:pt x="31006" y="180716"/>
                  </a:cubicBezTo>
                  <a:cubicBezTo>
                    <a:pt x="11153" y="160863"/>
                    <a:pt x="0" y="133937"/>
                    <a:pt x="0" y="105861"/>
                  </a:cubicBezTo>
                  <a:lnTo>
                    <a:pt x="0" y="105861"/>
                  </a:lnTo>
                  <a:cubicBezTo>
                    <a:pt x="0" y="77785"/>
                    <a:pt x="11153" y="50859"/>
                    <a:pt x="31006" y="31006"/>
                  </a:cubicBezTo>
                  <a:cubicBezTo>
                    <a:pt x="50859" y="11153"/>
                    <a:pt x="77785" y="0"/>
                    <a:pt x="105861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538"/>
                </a:lnSpc>
              </a:pPr>
              <a:r>
                <a:rPr lang="en-US" sz="1813" spc="453">
                  <a:solidFill>
                    <a:srgbClr val="FFFFFF"/>
                  </a:solidFill>
                  <a:latin typeface="League Spartan Bold"/>
                </a:rPr>
                <a:t>SIM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flipV="true">
            <a:off x="7054884" y="3346270"/>
            <a:ext cx="0" cy="583571"/>
          </a:xfrm>
          <a:prstGeom prst="line">
            <a:avLst/>
          </a:prstGeom>
          <a:ln cap="flat" w="85725">
            <a:solidFill>
              <a:srgbClr val="737373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3801956" y="2066022"/>
            <a:ext cx="1053835" cy="1053835"/>
          </a:xfrm>
          <a:custGeom>
            <a:avLst/>
            <a:gdLst/>
            <a:ahLst/>
            <a:cxnLst/>
            <a:rect r="r" b="b" t="t" l="l"/>
            <a:pathLst>
              <a:path h="1053835" w="1053835">
                <a:moveTo>
                  <a:pt x="0" y="0"/>
                </a:moveTo>
                <a:lnTo>
                  <a:pt x="1053836" y="0"/>
                </a:lnTo>
                <a:lnTo>
                  <a:pt x="1053836" y="1053835"/>
                </a:lnTo>
                <a:lnTo>
                  <a:pt x="0" y="10538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5268522" y="5919397"/>
            <a:ext cx="9570442" cy="1193412"/>
            <a:chOff x="0" y="0"/>
            <a:chExt cx="1748121" cy="21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48121" cy="217987"/>
            </a:xfrm>
            <a:custGeom>
              <a:avLst/>
              <a:gdLst/>
              <a:ahLst/>
              <a:cxnLst/>
              <a:rect r="r" b="b" t="t" l="l"/>
              <a:pathLst>
                <a:path h="217987" w="1748121">
                  <a:moveTo>
                    <a:pt x="29931" y="0"/>
                  </a:moveTo>
                  <a:lnTo>
                    <a:pt x="1718190" y="0"/>
                  </a:lnTo>
                  <a:cubicBezTo>
                    <a:pt x="1734720" y="0"/>
                    <a:pt x="1748121" y="13400"/>
                    <a:pt x="1748121" y="29931"/>
                  </a:cubicBezTo>
                  <a:lnTo>
                    <a:pt x="1748121" y="188056"/>
                  </a:lnTo>
                  <a:cubicBezTo>
                    <a:pt x="1748121" y="204586"/>
                    <a:pt x="1734720" y="217987"/>
                    <a:pt x="1718190" y="217987"/>
                  </a:cubicBezTo>
                  <a:lnTo>
                    <a:pt x="29931" y="217987"/>
                  </a:lnTo>
                  <a:cubicBezTo>
                    <a:pt x="13400" y="217987"/>
                    <a:pt x="0" y="204586"/>
                    <a:pt x="0" y="188056"/>
                  </a:cubicBezTo>
                  <a:lnTo>
                    <a:pt x="0" y="29931"/>
                  </a:lnTo>
                  <a:cubicBezTo>
                    <a:pt x="0" y="13400"/>
                    <a:pt x="13400" y="0"/>
                    <a:pt x="29931" y="0"/>
                  </a:cubicBezTo>
                  <a:close/>
                </a:path>
              </a:pathLst>
            </a:custGeom>
            <a:solidFill>
              <a:srgbClr val="2DBEDB"/>
            </a:solidFill>
            <a:ln>
              <a:noFill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398"/>
                </a:lnSpc>
              </a:pPr>
              <a:r>
                <a:rPr lang="en-US" sz="1713" spc="428">
                  <a:solidFill>
                    <a:srgbClr val="FFFFFF"/>
                  </a:solidFill>
                  <a:latin typeface="League Spartan Bold"/>
                </a:rPr>
                <a:t>EU REALMENTE QUERO PARTICIPAR DESSE DESAFIO?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3897057" y="6019580"/>
            <a:ext cx="1061765" cy="1061765"/>
          </a:xfrm>
          <a:custGeom>
            <a:avLst/>
            <a:gdLst/>
            <a:ahLst/>
            <a:cxnLst/>
            <a:rect r="r" b="b" t="t" l="l"/>
            <a:pathLst>
              <a:path h="1061765" w="1061765">
                <a:moveTo>
                  <a:pt x="0" y="0"/>
                </a:moveTo>
                <a:lnTo>
                  <a:pt x="1061765" y="0"/>
                </a:lnTo>
                <a:lnTo>
                  <a:pt x="1061765" y="1061765"/>
                </a:lnTo>
                <a:lnTo>
                  <a:pt x="0" y="10617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6391172" y="7588488"/>
            <a:ext cx="4418580" cy="1159112"/>
            <a:chOff x="0" y="0"/>
            <a:chExt cx="807090" cy="21172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07090" cy="211722"/>
            </a:xfrm>
            <a:custGeom>
              <a:avLst/>
              <a:gdLst/>
              <a:ahLst/>
              <a:cxnLst/>
              <a:rect r="r" b="b" t="t" l="l"/>
              <a:pathLst>
                <a:path h="211722" w="807090">
                  <a:moveTo>
                    <a:pt x="64829" y="0"/>
                  </a:moveTo>
                  <a:lnTo>
                    <a:pt x="742262" y="0"/>
                  </a:lnTo>
                  <a:cubicBezTo>
                    <a:pt x="759455" y="0"/>
                    <a:pt x="775945" y="6830"/>
                    <a:pt x="788102" y="18988"/>
                  </a:cubicBezTo>
                  <a:cubicBezTo>
                    <a:pt x="800260" y="31146"/>
                    <a:pt x="807090" y="47635"/>
                    <a:pt x="807090" y="64829"/>
                  </a:cubicBezTo>
                  <a:lnTo>
                    <a:pt x="807090" y="146893"/>
                  </a:lnTo>
                  <a:cubicBezTo>
                    <a:pt x="807090" y="182697"/>
                    <a:pt x="778066" y="211722"/>
                    <a:pt x="742262" y="211722"/>
                  </a:cubicBezTo>
                  <a:lnTo>
                    <a:pt x="64829" y="211722"/>
                  </a:lnTo>
                  <a:cubicBezTo>
                    <a:pt x="29025" y="211722"/>
                    <a:pt x="0" y="182697"/>
                    <a:pt x="0" y="146893"/>
                  </a:cubicBezTo>
                  <a:lnTo>
                    <a:pt x="0" y="64829"/>
                  </a:lnTo>
                  <a:cubicBezTo>
                    <a:pt x="0" y="29025"/>
                    <a:pt x="29025" y="0"/>
                    <a:pt x="64829" y="0"/>
                  </a:cubicBezTo>
                  <a:close/>
                </a:path>
              </a:pathLst>
            </a:custGeom>
            <a:solidFill>
              <a:srgbClr val="7ED957"/>
            </a:solidFill>
            <a:ln>
              <a:noFill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38505" lIns="38505" bIns="38505" rIns="38505"/>
            <a:lstStyle/>
            <a:p>
              <a:pPr algn="ctr">
                <a:lnSpc>
                  <a:spcPts val="2398"/>
                </a:lnSpc>
              </a:pPr>
              <a:r>
                <a:rPr lang="en-US" sz="1713" spc="428">
                  <a:solidFill>
                    <a:srgbClr val="FFFFFF"/>
                  </a:solidFill>
                  <a:latin typeface="League Spartan Bold"/>
                </a:rPr>
                <a:t>SE SIM, VÁ EM FRENTE!</a:t>
              </a:r>
            </a:p>
          </p:txBody>
        </p:sp>
      </p:grpSp>
      <p:sp>
        <p:nvSpPr>
          <p:cNvPr name="AutoShape 25" id="25"/>
          <p:cNvSpPr/>
          <p:nvPr/>
        </p:nvSpPr>
        <p:spPr>
          <a:xfrm>
            <a:off x="8600462" y="7081345"/>
            <a:ext cx="0" cy="507143"/>
          </a:xfrm>
          <a:prstGeom prst="line">
            <a:avLst/>
          </a:prstGeom>
          <a:ln cap="flat" w="76200">
            <a:solidFill>
              <a:srgbClr val="737373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5975785" y="8300406"/>
            <a:ext cx="1121962" cy="1442193"/>
          </a:xfrm>
          <a:custGeom>
            <a:avLst/>
            <a:gdLst/>
            <a:ahLst/>
            <a:cxnLst/>
            <a:rect r="r" b="b" t="t" l="l"/>
            <a:pathLst>
              <a:path h="1442193" w="1121962">
                <a:moveTo>
                  <a:pt x="0" y="0"/>
                </a:moveTo>
                <a:lnTo>
                  <a:pt x="1121962" y="0"/>
                </a:lnTo>
                <a:lnTo>
                  <a:pt x="1121962" y="1442194"/>
                </a:lnTo>
                <a:lnTo>
                  <a:pt x="0" y="144219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4328874" y="6496746"/>
            <a:ext cx="2612912" cy="3245854"/>
          </a:xfrm>
          <a:custGeom>
            <a:avLst/>
            <a:gdLst/>
            <a:ahLst/>
            <a:cxnLst/>
            <a:rect r="r" b="b" t="t" l="l"/>
            <a:pathLst>
              <a:path h="3245854" w="2612912">
                <a:moveTo>
                  <a:pt x="0" y="0"/>
                </a:moveTo>
                <a:lnTo>
                  <a:pt x="2612912" y="0"/>
                </a:lnTo>
                <a:lnTo>
                  <a:pt x="2612912" y="3245854"/>
                </a:lnTo>
                <a:lnTo>
                  <a:pt x="0" y="324585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307551" y="8438998"/>
            <a:ext cx="591342" cy="615181"/>
          </a:xfrm>
          <a:custGeom>
            <a:avLst/>
            <a:gdLst/>
            <a:ahLst/>
            <a:cxnLst/>
            <a:rect r="r" b="b" t="t" l="l"/>
            <a:pathLst>
              <a:path h="615181" w="591342">
                <a:moveTo>
                  <a:pt x="0" y="0"/>
                </a:moveTo>
                <a:lnTo>
                  <a:pt x="591342" y="0"/>
                </a:lnTo>
                <a:lnTo>
                  <a:pt x="591342" y="615181"/>
                </a:lnTo>
                <a:lnTo>
                  <a:pt x="0" y="6151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65696">
            <a:off x="4013221" y="3946358"/>
            <a:ext cx="3471133" cy="4838860"/>
          </a:xfrm>
          <a:custGeom>
            <a:avLst/>
            <a:gdLst/>
            <a:ahLst/>
            <a:cxnLst/>
            <a:rect r="r" b="b" t="t" l="l"/>
            <a:pathLst>
              <a:path h="4838860" w="3471133">
                <a:moveTo>
                  <a:pt x="0" y="0"/>
                </a:moveTo>
                <a:lnTo>
                  <a:pt x="3471133" y="0"/>
                </a:lnTo>
                <a:lnTo>
                  <a:pt x="3471133" y="4838860"/>
                </a:lnTo>
                <a:lnTo>
                  <a:pt x="0" y="48388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9030" t="-12541" r="-157450" b="-5542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5696">
            <a:off x="3844069" y="3776052"/>
            <a:ext cx="3832809" cy="5179472"/>
          </a:xfrm>
          <a:custGeom>
            <a:avLst/>
            <a:gdLst/>
            <a:ahLst/>
            <a:cxnLst/>
            <a:rect r="r" b="b" t="t" l="l"/>
            <a:pathLst>
              <a:path h="5179472" w="3832809">
                <a:moveTo>
                  <a:pt x="0" y="0"/>
                </a:moveTo>
                <a:lnTo>
                  <a:pt x="3832809" y="0"/>
                </a:lnTo>
                <a:lnTo>
                  <a:pt x="3832809" y="5179472"/>
                </a:lnTo>
                <a:lnTo>
                  <a:pt x="0" y="51794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100364" y="2580817"/>
            <a:ext cx="2660109" cy="2258674"/>
          </a:xfrm>
          <a:custGeom>
            <a:avLst/>
            <a:gdLst/>
            <a:ahLst/>
            <a:cxnLst/>
            <a:rect r="r" b="b" t="t" l="l"/>
            <a:pathLst>
              <a:path h="2258674" w="2660109">
                <a:moveTo>
                  <a:pt x="0" y="0"/>
                </a:moveTo>
                <a:lnTo>
                  <a:pt x="2660109" y="0"/>
                </a:lnTo>
                <a:lnTo>
                  <a:pt x="2660109" y="2258674"/>
                </a:lnTo>
                <a:lnTo>
                  <a:pt x="0" y="22586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176795">
            <a:off x="9257174" y="3874002"/>
            <a:ext cx="3616329" cy="5115034"/>
          </a:xfrm>
          <a:custGeom>
            <a:avLst/>
            <a:gdLst/>
            <a:ahLst/>
            <a:cxnLst/>
            <a:rect r="r" b="b" t="t" l="l"/>
            <a:pathLst>
              <a:path h="5115034" w="3616329">
                <a:moveTo>
                  <a:pt x="0" y="0"/>
                </a:moveTo>
                <a:lnTo>
                  <a:pt x="3616329" y="0"/>
                </a:lnTo>
                <a:lnTo>
                  <a:pt x="3616329" y="5115034"/>
                </a:lnTo>
                <a:lnTo>
                  <a:pt x="0" y="51150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97057" y="32230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93022" y="1488891"/>
            <a:ext cx="3821164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Jogo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4926" y="3235499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24926" y="5264384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32230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12043" y="3735475"/>
            <a:ext cx="12761251" cy="710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60"/>
              </a:lnSpc>
            </a:pPr>
            <a:r>
              <a:rPr lang="en-US" sz="4185">
                <a:solidFill>
                  <a:srgbClr val="000000"/>
                </a:solidFill>
                <a:latin typeface="Open Sans Bold"/>
              </a:rPr>
              <a:t>Nem todo desafio na internet é bom e seguro.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01823" y="5487043"/>
            <a:ext cx="12761251" cy="1455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60"/>
              </a:lnSpc>
            </a:pPr>
            <a:r>
              <a:rPr lang="en-US" sz="4185">
                <a:solidFill>
                  <a:srgbClr val="000000"/>
                </a:solidFill>
                <a:latin typeface="Open Sans Bold"/>
              </a:rPr>
              <a:t>Sempre devo falar com meus pais sobre os desafios que eu quero fazer.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987596" y="7620919"/>
            <a:ext cx="1428376" cy="1255185"/>
          </a:xfrm>
          <a:custGeom>
            <a:avLst/>
            <a:gdLst/>
            <a:ahLst/>
            <a:cxnLst/>
            <a:rect r="r" b="b" t="t" l="l"/>
            <a:pathLst>
              <a:path h="1255185" w="1428376">
                <a:moveTo>
                  <a:pt x="0" y="0"/>
                </a:moveTo>
                <a:lnTo>
                  <a:pt x="1428376" y="0"/>
                </a:lnTo>
                <a:lnTo>
                  <a:pt x="1428376" y="1255185"/>
                </a:lnTo>
                <a:lnTo>
                  <a:pt x="0" y="12551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801823" y="7544719"/>
            <a:ext cx="12761251" cy="1455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60"/>
              </a:lnSpc>
            </a:pPr>
            <a:r>
              <a:rPr lang="en-US" sz="4185">
                <a:solidFill>
                  <a:srgbClr val="000000"/>
                </a:solidFill>
                <a:latin typeface="Open Sans Bold"/>
              </a:rPr>
              <a:t>Nunca podemos fazer desafios que precisem de objetos cortantes, ou outros perigos!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32230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DAFmvyP8R_s</dc:identifier>
  <dcterms:modified xsi:type="dcterms:W3CDTF">2011-08-01T06:04:30Z</dcterms:modified>
  <cp:revision>1</cp:revision>
  <dc:title>Intervenção #01 - Posso Fazer Esse Desafio?</dc:title>
</cp:coreProperties>
</file>